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68" r:id="rId2"/>
    <p:sldId id="331" r:id="rId3"/>
    <p:sldId id="306" r:id="rId4"/>
    <p:sldId id="311" r:id="rId5"/>
    <p:sldId id="307" r:id="rId6"/>
    <p:sldId id="300" r:id="rId7"/>
    <p:sldId id="301" r:id="rId8"/>
    <p:sldId id="273" r:id="rId9"/>
    <p:sldId id="305" r:id="rId10"/>
    <p:sldId id="281" r:id="rId11"/>
    <p:sldId id="274" r:id="rId12"/>
    <p:sldId id="282" r:id="rId13"/>
    <p:sldId id="308" r:id="rId14"/>
    <p:sldId id="275" r:id="rId15"/>
    <p:sldId id="292" r:id="rId16"/>
    <p:sldId id="279" r:id="rId17"/>
    <p:sldId id="361" r:id="rId18"/>
    <p:sldId id="318" r:id="rId19"/>
    <p:sldId id="320" r:id="rId20"/>
    <p:sldId id="321" r:id="rId21"/>
    <p:sldId id="310" r:id="rId22"/>
    <p:sldId id="313" r:id="rId23"/>
    <p:sldId id="314" r:id="rId24"/>
    <p:sldId id="326" r:id="rId25"/>
    <p:sldId id="327" r:id="rId26"/>
    <p:sldId id="328" r:id="rId27"/>
    <p:sldId id="329" r:id="rId28"/>
    <p:sldId id="330" r:id="rId29"/>
    <p:sldId id="316" r:id="rId30"/>
    <p:sldId id="315" r:id="rId31"/>
    <p:sldId id="338" r:id="rId32"/>
    <p:sldId id="332" r:id="rId33"/>
    <p:sldId id="333" r:id="rId34"/>
    <p:sldId id="334" r:id="rId35"/>
    <p:sldId id="335" r:id="rId36"/>
    <p:sldId id="336" r:id="rId37"/>
    <p:sldId id="337" r:id="rId38"/>
    <p:sldId id="309" r:id="rId39"/>
    <p:sldId id="360" r:id="rId40"/>
    <p:sldId id="358" r:id="rId41"/>
    <p:sldId id="357" r:id="rId42"/>
    <p:sldId id="317"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4" autoAdjust="0"/>
    <p:restoredTop sz="86408" autoAdjust="0"/>
  </p:normalViewPr>
  <p:slideViewPr>
    <p:cSldViewPr snapToGrid="0" snapToObjects="1">
      <p:cViewPr varScale="1">
        <p:scale>
          <a:sx n="105" d="100"/>
          <a:sy n="105" d="100"/>
        </p:scale>
        <p:origin x="1349" y="82"/>
      </p:cViewPr>
      <p:guideLst>
        <p:guide orient="horz" pos="2120"/>
        <p:guide pos="2864"/>
      </p:guideLst>
    </p:cSldViewPr>
  </p:slideViewPr>
  <p:outlineViewPr>
    <p:cViewPr>
      <p:scale>
        <a:sx n="33" d="100"/>
        <a:sy n="33" d="100"/>
      </p:scale>
      <p:origin x="19" y="3312"/>
    </p:cViewPr>
  </p:outlin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76008-E844-4470-9184-BE9D48AABCAD}" type="doc">
      <dgm:prSet loTypeId="urn:microsoft.com/office/officeart/2005/8/layout/vList3" loCatId="picture" qsTypeId="urn:microsoft.com/office/officeart/2005/8/quickstyle/simple1" qsCatId="simple" csTypeId="urn:microsoft.com/office/officeart/2005/8/colors/accent1_2" csCatId="accent1" phldr="1"/>
      <dgm:spPr/>
    </dgm:pt>
    <dgm:pt modelId="{33ED6C64-497E-4E2B-B76C-0BFC3310D337}">
      <dgm:prSet phldrT="[Text]" custT="1"/>
      <dgm:spPr>
        <a:solidFill>
          <a:schemeClr val="accent1">
            <a:lumMod val="40000"/>
            <a:lumOff val="60000"/>
          </a:schemeClr>
        </a:solidFill>
      </dgm:spPr>
      <dgm:t>
        <a:bodyPr lIns="324000" tIns="0" rIns="72000" bIns="0"/>
        <a:lstStyle/>
        <a:p>
          <a:pPr algn="ctr"/>
          <a:r>
            <a:rPr lang="en-US" sz="1600" b="0" dirty="0">
              <a:solidFill>
                <a:schemeClr val="tx1"/>
              </a:solidFill>
              <a:latin typeface="Tw Cen MT" panose="020B0602020104020603" pitchFamily="34" charset="0"/>
            </a:rPr>
            <a:t>To </a:t>
          </a:r>
          <a:r>
            <a:rPr lang="en-US" sz="1600" b="0" dirty="0" err="1">
              <a:solidFill>
                <a:schemeClr val="tx1"/>
              </a:solidFill>
              <a:latin typeface="Tw Cen MT" panose="020B0602020104020603" pitchFamily="34" charset="0"/>
            </a:rPr>
            <a:t>revolutionise</a:t>
          </a:r>
          <a:r>
            <a:rPr lang="en-US" sz="1600" b="0" dirty="0">
              <a:solidFill>
                <a:schemeClr val="tx1"/>
              </a:solidFill>
              <a:latin typeface="Tw Cen MT" panose="020B0602020104020603" pitchFamily="34" charset="0"/>
            </a:rPr>
            <a:t> sound production</a:t>
          </a:r>
          <a:endParaRPr lang="en-AU" sz="1600" b="0" dirty="0">
            <a:solidFill>
              <a:schemeClr val="tx1"/>
            </a:solidFill>
            <a:latin typeface="Tw Cen MT" panose="020B0602020104020603" pitchFamily="34" charset="0"/>
          </a:endParaRPr>
        </a:p>
      </dgm:t>
    </dgm:pt>
    <dgm:pt modelId="{E579640F-2FBC-40E7-ABF8-8CF376B0B789}" type="parTrans" cxnId="{A86C173C-D15E-4D51-9351-5A8ACCC2993B}">
      <dgm:prSet/>
      <dgm:spPr/>
      <dgm:t>
        <a:bodyPr/>
        <a:lstStyle/>
        <a:p>
          <a:endParaRPr lang="en-AU"/>
        </a:p>
      </dgm:t>
    </dgm:pt>
    <dgm:pt modelId="{7C99F74C-0261-4799-8893-DA8F5EDA1E94}" type="sibTrans" cxnId="{A86C173C-D15E-4D51-9351-5A8ACCC2993B}">
      <dgm:prSet/>
      <dgm:spPr/>
      <dgm:t>
        <a:bodyPr/>
        <a:lstStyle/>
        <a:p>
          <a:endParaRPr lang="en-AU"/>
        </a:p>
      </dgm:t>
    </dgm:pt>
    <dgm:pt modelId="{D63ED093-B937-4474-82FB-6938BDA593FF}">
      <dgm:prSet phldrT="[Text]" custT="1"/>
      <dgm:spPr>
        <a:solidFill>
          <a:schemeClr val="accent1">
            <a:lumMod val="40000"/>
            <a:lumOff val="60000"/>
          </a:schemeClr>
        </a:solidFill>
      </dgm:spPr>
      <dgm:t>
        <a:bodyPr/>
        <a:lstStyle/>
        <a:p>
          <a:r>
            <a:rPr lang="en-US" sz="1600" b="0" dirty="0">
              <a:solidFill>
                <a:schemeClr val="tx1"/>
              </a:solidFill>
              <a:latin typeface="Tw Cen MT" panose="020B0602020104020603" pitchFamily="34" charset="0"/>
            </a:rPr>
            <a:t>To help fight antibiotic-resistant viruses </a:t>
          </a:r>
          <a:endParaRPr lang="en-AU" sz="1600" dirty="0">
            <a:solidFill>
              <a:schemeClr val="tx1"/>
            </a:solidFill>
            <a:latin typeface="Tw Cen MT" panose="020B0602020104020603" pitchFamily="34" charset="0"/>
          </a:endParaRPr>
        </a:p>
      </dgm:t>
    </dgm:pt>
    <dgm:pt modelId="{1A8A5909-5227-486D-A8C0-84C15EF2040D}" type="parTrans" cxnId="{D2BCBCA1-5BCD-4ED0-987E-9AC3B7C4AB7A}">
      <dgm:prSet/>
      <dgm:spPr/>
      <dgm:t>
        <a:bodyPr/>
        <a:lstStyle/>
        <a:p>
          <a:endParaRPr lang="en-AU"/>
        </a:p>
      </dgm:t>
    </dgm:pt>
    <dgm:pt modelId="{8A41C764-F83F-4EB4-BDF9-88324893BE47}" type="sibTrans" cxnId="{D2BCBCA1-5BCD-4ED0-987E-9AC3B7C4AB7A}">
      <dgm:prSet/>
      <dgm:spPr/>
      <dgm:t>
        <a:bodyPr/>
        <a:lstStyle/>
        <a:p>
          <a:endParaRPr lang="en-AU"/>
        </a:p>
      </dgm:t>
    </dgm:pt>
    <dgm:pt modelId="{A0FF797D-235F-4B66-9E0F-963EF3EF9DB0}">
      <dgm:prSet phldrT="[Text]" custT="1"/>
      <dgm:spPr>
        <a:solidFill>
          <a:schemeClr val="accent1">
            <a:lumMod val="40000"/>
            <a:lumOff val="60000"/>
          </a:schemeClr>
        </a:solidFill>
      </dgm:spPr>
      <dgm:t>
        <a:bodyPr lIns="324000" tIns="0" rIns="72000" bIns="0"/>
        <a:lstStyle/>
        <a:p>
          <a:r>
            <a:rPr lang="en-US" sz="1600" b="0" dirty="0">
              <a:solidFill>
                <a:schemeClr val="tx1"/>
              </a:solidFill>
              <a:latin typeface="Tw Cen MT" panose="020B0602020104020603" pitchFamily="34" charset="0"/>
            </a:rPr>
            <a:t>To make real-time translation a reality</a:t>
          </a:r>
          <a:endParaRPr lang="en-AU" sz="1600" b="0" dirty="0">
            <a:solidFill>
              <a:schemeClr val="tx1"/>
            </a:solidFill>
            <a:latin typeface="Tw Cen MT" panose="020B0602020104020603" pitchFamily="34" charset="0"/>
          </a:endParaRPr>
        </a:p>
      </dgm:t>
    </dgm:pt>
    <dgm:pt modelId="{6635A28E-DC6F-4049-9FE0-A709B8A58EEC}" type="parTrans" cxnId="{49039623-5965-44B4-A46E-FF5BB74A7FFD}">
      <dgm:prSet/>
      <dgm:spPr/>
      <dgm:t>
        <a:bodyPr/>
        <a:lstStyle/>
        <a:p>
          <a:endParaRPr lang="en-AU"/>
        </a:p>
      </dgm:t>
    </dgm:pt>
    <dgm:pt modelId="{1CA558A8-3450-4E7D-9C70-AF17117E7048}" type="sibTrans" cxnId="{49039623-5965-44B4-A46E-FF5BB74A7FFD}">
      <dgm:prSet/>
      <dgm:spPr/>
      <dgm:t>
        <a:bodyPr/>
        <a:lstStyle/>
        <a:p>
          <a:endParaRPr lang="en-AU"/>
        </a:p>
      </dgm:t>
    </dgm:pt>
    <dgm:pt modelId="{94768995-FC69-4F78-88DE-7EFCC87B9688}">
      <dgm:prSet custT="1"/>
      <dgm:spPr>
        <a:solidFill>
          <a:schemeClr val="accent1">
            <a:lumMod val="40000"/>
            <a:lumOff val="60000"/>
          </a:schemeClr>
        </a:solidFill>
      </dgm:spPr>
      <dgm:t>
        <a:bodyPr/>
        <a:lstStyle/>
        <a:p>
          <a:r>
            <a:rPr lang="en-US" sz="1600" b="0" dirty="0">
              <a:solidFill>
                <a:schemeClr val="tx1"/>
              </a:solidFill>
              <a:latin typeface="Tw Cen MT" panose="020B0602020104020603" pitchFamily="34" charset="0"/>
            </a:rPr>
            <a:t>To help reshape the way in which business respond to customers needs</a:t>
          </a:r>
          <a:endParaRPr lang="en-AU" sz="1600" dirty="0">
            <a:solidFill>
              <a:schemeClr val="tx1"/>
            </a:solidFill>
            <a:latin typeface="Tw Cen MT" panose="020B0602020104020603" pitchFamily="34" charset="0"/>
          </a:endParaRPr>
        </a:p>
      </dgm:t>
    </dgm:pt>
    <dgm:pt modelId="{9831ABDD-B718-457F-879E-528517ABEDEF}" type="sibTrans" cxnId="{D7FEC61E-8CE5-4BF8-B5FB-791765189A55}">
      <dgm:prSet/>
      <dgm:spPr/>
      <dgm:t>
        <a:bodyPr/>
        <a:lstStyle/>
        <a:p>
          <a:endParaRPr lang="en-AU"/>
        </a:p>
      </dgm:t>
    </dgm:pt>
    <dgm:pt modelId="{4F514AA4-3B98-4DB6-81C8-6529BEFB7D0C}" type="parTrans" cxnId="{D7FEC61E-8CE5-4BF8-B5FB-791765189A55}">
      <dgm:prSet/>
      <dgm:spPr/>
      <dgm:t>
        <a:bodyPr/>
        <a:lstStyle/>
        <a:p>
          <a:endParaRPr lang="en-AU"/>
        </a:p>
      </dgm:t>
    </dgm:pt>
    <dgm:pt modelId="{463260C7-CF72-9C43-9CC8-42FD0039DC6B}">
      <dgm:prSet custT="1"/>
      <dgm:spPr>
        <a:solidFill>
          <a:schemeClr val="accent1">
            <a:lumMod val="40000"/>
            <a:lumOff val="60000"/>
          </a:schemeClr>
        </a:solidFill>
      </dgm:spPr>
      <dgm:t>
        <a:bodyPr/>
        <a:lstStyle/>
        <a:p>
          <a:r>
            <a:rPr lang="en-US" sz="1600" dirty="0">
              <a:solidFill>
                <a:schemeClr val="tx1"/>
              </a:solidFill>
              <a:latin typeface="Tw Cen MT"/>
              <a:cs typeface="Tw Cen MT"/>
            </a:rPr>
            <a:t>To produce software systems that deliver most value in their enterprise context</a:t>
          </a:r>
        </a:p>
      </dgm:t>
    </dgm:pt>
    <dgm:pt modelId="{62D32EBA-017B-F644-9773-A5A6FDEC9014}" type="parTrans" cxnId="{7DAE0B30-C9A4-8841-88FF-65C54936EA79}">
      <dgm:prSet/>
      <dgm:spPr/>
      <dgm:t>
        <a:bodyPr/>
        <a:lstStyle/>
        <a:p>
          <a:endParaRPr lang="en-US"/>
        </a:p>
      </dgm:t>
    </dgm:pt>
    <dgm:pt modelId="{F6C9B9E8-925F-0542-9402-F19C2632CCB4}" type="sibTrans" cxnId="{7DAE0B30-C9A4-8841-88FF-65C54936EA79}">
      <dgm:prSet/>
      <dgm:spPr/>
      <dgm:t>
        <a:bodyPr/>
        <a:lstStyle/>
        <a:p>
          <a:endParaRPr lang="en-US"/>
        </a:p>
      </dgm:t>
    </dgm:pt>
    <dgm:pt modelId="{7749B537-62D0-40BD-85DC-31C9D1556177}" type="pres">
      <dgm:prSet presAssocID="{14676008-E844-4470-9184-BE9D48AABCAD}" presName="linearFlow" presStyleCnt="0">
        <dgm:presLayoutVars>
          <dgm:dir/>
          <dgm:resizeHandles val="exact"/>
        </dgm:presLayoutVars>
      </dgm:prSet>
      <dgm:spPr/>
    </dgm:pt>
    <dgm:pt modelId="{7C9BDA17-DE9D-4B99-9EA7-391110E37B95}" type="pres">
      <dgm:prSet presAssocID="{33ED6C64-497E-4E2B-B76C-0BFC3310D337}" presName="composite" presStyleCnt="0"/>
      <dgm:spPr/>
    </dgm:pt>
    <dgm:pt modelId="{7093239A-4413-45D8-B927-519CFFD66856}" type="pres">
      <dgm:prSet presAssocID="{33ED6C64-497E-4E2B-B76C-0BFC3310D337}" presName="imgShp" presStyleLbl="fgImgPlace1" presStyleIdx="0" presStyleCnt="5"/>
      <dgm:spPr>
        <a:blipFill rotWithShape="1">
          <a:blip xmlns:r="http://schemas.openxmlformats.org/officeDocument/2006/relationships" r:embed="rId1"/>
          <a:stretch>
            <a:fillRect/>
          </a:stretch>
        </a:blipFill>
      </dgm:spPr>
    </dgm:pt>
    <dgm:pt modelId="{63518A28-547F-4284-B49A-74EA41349ADD}" type="pres">
      <dgm:prSet presAssocID="{33ED6C64-497E-4E2B-B76C-0BFC3310D337}" presName="txShp" presStyleLbl="node1" presStyleIdx="0" presStyleCnt="5">
        <dgm:presLayoutVars>
          <dgm:bulletEnabled val="1"/>
        </dgm:presLayoutVars>
      </dgm:prSet>
      <dgm:spPr/>
    </dgm:pt>
    <dgm:pt modelId="{CDDE37DF-BD47-42E8-80D2-178363F87348}" type="pres">
      <dgm:prSet presAssocID="{7C99F74C-0261-4799-8893-DA8F5EDA1E94}" presName="spacing" presStyleCnt="0"/>
      <dgm:spPr/>
    </dgm:pt>
    <dgm:pt modelId="{495ABBF7-3F36-42B5-9D68-F42A3E866895}" type="pres">
      <dgm:prSet presAssocID="{94768995-FC69-4F78-88DE-7EFCC87B9688}" presName="composite" presStyleCnt="0"/>
      <dgm:spPr/>
    </dgm:pt>
    <dgm:pt modelId="{2B167259-09F0-483C-98DA-7DD665E26031}" type="pres">
      <dgm:prSet presAssocID="{94768995-FC69-4F78-88DE-7EFCC87B9688}" presName="imgShp" presStyleLbl="fgImgPlace1" presStyleIdx="1" presStyleCnt="5"/>
      <dgm:spPr>
        <a:blipFill rotWithShape="1">
          <a:blip xmlns:r="http://schemas.openxmlformats.org/officeDocument/2006/relationships" r:embed="rId1"/>
          <a:stretch>
            <a:fillRect/>
          </a:stretch>
        </a:blipFill>
      </dgm:spPr>
    </dgm:pt>
    <dgm:pt modelId="{B0EDE6A8-71E3-41E2-9610-2F2FCC358E60}" type="pres">
      <dgm:prSet presAssocID="{94768995-FC69-4F78-88DE-7EFCC87B9688}" presName="txShp" presStyleLbl="node1" presStyleIdx="1" presStyleCnt="5">
        <dgm:presLayoutVars>
          <dgm:bulletEnabled val="1"/>
        </dgm:presLayoutVars>
      </dgm:prSet>
      <dgm:spPr/>
    </dgm:pt>
    <dgm:pt modelId="{34C6D461-E7FB-47DE-BD4D-1B3A8876C4F4}" type="pres">
      <dgm:prSet presAssocID="{9831ABDD-B718-457F-879E-528517ABEDEF}" presName="spacing" presStyleCnt="0"/>
      <dgm:spPr/>
    </dgm:pt>
    <dgm:pt modelId="{57E97E5A-4DB2-422D-A7F3-0BA500B124C9}" type="pres">
      <dgm:prSet presAssocID="{A0FF797D-235F-4B66-9E0F-963EF3EF9DB0}" presName="composite" presStyleCnt="0"/>
      <dgm:spPr/>
    </dgm:pt>
    <dgm:pt modelId="{DF700C47-3F07-4EC4-A210-6681286958D7}" type="pres">
      <dgm:prSet presAssocID="{A0FF797D-235F-4B66-9E0F-963EF3EF9DB0}" presName="imgShp" presStyleLbl="fgImgPlace1" presStyleIdx="2" presStyleCnt="5"/>
      <dgm:spPr>
        <a:blipFill rotWithShape="1">
          <a:blip xmlns:r="http://schemas.openxmlformats.org/officeDocument/2006/relationships" r:embed="rId1"/>
          <a:stretch>
            <a:fillRect/>
          </a:stretch>
        </a:blipFill>
      </dgm:spPr>
    </dgm:pt>
    <dgm:pt modelId="{8E185D3D-5EC7-4E44-A1DE-A3A9534A5392}" type="pres">
      <dgm:prSet presAssocID="{A0FF797D-235F-4B66-9E0F-963EF3EF9DB0}" presName="txShp" presStyleLbl="node1" presStyleIdx="2" presStyleCnt="5">
        <dgm:presLayoutVars>
          <dgm:bulletEnabled val="1"/>
        </dgm:presLayoutVars>
      </dgm:prSet>
      <dgm:spPr/>
    </dgm:pt>
    <dgm:pt modelId="{B39E26DA-2317-4328-AF9B-A6DAA997CB2D}" type="pres">
      <dgm:prSet presAssocID="{1CA558A8-3450-4E7D-9C70-AF17117E7048}" presName="spacing" presStyleCnt="0"/>
      <dgm:spPr/>
    </dgm:pt>
    <dgm:pt modelId="{3F9927E9-DF8F-42E6-A572-8C3A9E0DA0E4}" type="pres">
      <dgm:prSet presAssocID="{D63ED093-B937-4474-82FB-6938BDA593FF}" presName="composite" presStyleCnt="0"/>
      <dgm:spPr/>
    </dgm:pt>
    <dgm:pt modelId="{0B499CBB-D7B5-45DE-A60D-0E79A3952B6C}" type="pres">
      <dgm:prSet presAssocID="{D63ED093-B937-4474-82FB-6938BDA593FF}" presName="imgShp" presStyleLbl="fgImgPlace1" presStyleIdx="3" presStyleCnt="5"/>
      <dgm:spPr>
        <a:blipFill rotWithShape="1">
          <a:blip xmlns:r="http://schemas.openxmlformats.org/officeDocument/2006/relationships" r:embed="rId1"/>
          <a:stretch>
            <a:fillRect/>
          </a:stretch>
        </a:blipFill>
      </dgm:spPr>
    </dgm:pt>
    <dgm:pt modelId="{0D4A5D6A-509A-452C-8246-E20D29809AEC}" type="pres">
      <dgm:prSet presAssocID="{D63ED093-B937-4474-82FB-6938BDA593FF}" presName="txShp" presStyleLbl="node1" presStyleIdx="3" presStyleCnt="5">
        <dgm:presLayoutVars>
          <dgm:bulletEnabled val="1"/>
        </dgm:presLayoutVars>
      </dgm:prSet>
      <dgm:spPr/>
    </dgm:pt>
    <dgm:pt modelId="{A5A7002D-31CB-6241-AEE0-91A466312E4D}" type="pres">
      <dgm:prSet presAssocID="{8A41C764-F83F-4EB4-BDF9-88324893BE47}" presName="spacing" presStyleCnt="0"/>
      <dgm:spPr/>
    </dgm:pt>
    <dgm:pt modelId="{598653FC-35D4-4D49-9129-1138E6730CFD}" type="pres">
      <dgm:prSet presAssocID="{463260C7-CF72-9C43-9CC8-42FD0039DC6B}" presName="composite" presStyleCnt="0"/>
      <dgm:spPr/>
    </dgm:pt>
    <dgm:pt modelId="{A29B59D9-A7C6-0348-81E2-6158C729EABA}" type="pres">
      <dgm:prSet presAssocID="{463260C7-CF72-9C43-9CC8-42FD0039DC6B}" presName="imgShp" presStyleLbl="fgImgPlace1" presStyleIdx="4" presStyleCnt="5"/>
      <dgm:spPr>
        <a:blipFill rotWithShape="1">
          <a:blip xmlns:r="http://schemas.openxmlformats.org/officeDocument/2006/relationships" r:embed="rId2"/>
          <a:stretch>
            <a:fillRect/>
          </a:stretch>
        </a:blipFill>
      </dgm:spPr>
    </dgm:pt>
    <dgm:pt modelId="{C39DD19E-FBC4-7B4D-8608-A6EF780A1C69}" type="pres">
      <dgm:prSet presAssocID="{463260C7-CF72-9C43-9CC8-42FD0039DC6B}" presName="txShp" presStyleLbl="node1" presStyleIdx="4" presStyleCnt="5">
        <dgm:presLayoutVars>
          <dgm:bulletEnabled val="1"/>
        </dgm:presLayoutVars>
      </dgm:prSet>
      <dgm:spPr/>
    </dgm:pt>
  </dgm:ptLst>
  <dgm:cxnLst>
    <dgm:cxn modelId="{AEF71714-2DF0-439C-B21A-7B2050499907}" type="presOf" srcId="{14676008-E844-4470-9184-BE9D48AABCAD}" destId="{7749B537-62D0-40BD-85DC-31C9D1556177}" srcOrd="0" destOrd="0" presId="urn:microsoft.com/office/officeart/2005/8/layout/vList3"/>
    <dgm:cxn modelId="{D7FEC61E-8CE5-4BF8-B5FB-791765189A55}" srcId="{14676008-E844-4470-9184-BE9D48AABCAD}" destId="{94768995-FC69-4F78-88DE-7EFCC87B9688}" srcOrd="1" destOrd="0" parTransId="{4F514AA4-3B98-4DB6-81C8-6529BEFB7D0C}" sibTransId="{9831ABDD-B718-457F-879E-528517ABEDEF}"/>
    <dgm:cxn modelId="{EE0A5F1F-98B3-4C4D-BCD9-85516E52A577}" type="presOf" srcId="{A0FF797D-235F-4B66-9E0F-963EF3EF9DB0}" destId="{8E185D3D-5EC7-4E44-A1DE-A3A9534A5392}" srcOrd="0" destOrd="0" presId="urn:microsoft.com/office/officeart/2005/8/layout/vList3"/>
    <dgm:cxn modelId="{07CA1122-C6D0-461D-BFC2-D2B28F10F2D5}" type="presOf" srcId="{33ED6C64-497E-4E2B-B76C-0BFC3310D337}" destId="{63518A28-547F-4284-B49A-74EA41349ADD}" srcOrd="0" destOrd="0" presId="urn:microsoft.com/office/officeart/2005/8/layout/vList3"/>
    <dgm:cxn modelId="{49039623-5965-44B4-A46E-FF5BB74A7FFD}" srcId="{14676008-E844-4470-9184-BE9D48AABCAD}" destId="{A0FF797D-235F-4B66-9E0F-963EF3EF9DB0}" srcOrd="2" destOrd="0" parTransId="{6635A28E-DC6F-4049-9FE0-A709B8A58EEC}" sibTransId="{1CA558A8-3450-4E7D-9C70-AF17117E7048}"/>
    <dgm:cxn modelId="{7DAE0B30-C9A4-8841-88FF-65C54936EA79}" srcId="{14676008-E844-4470-9184-BE9D48AABCAD}" destId="{463260C7-CF72-9C43-9CC8-42FD0039DC6B}" srcOrd="4" destOrd="0" parTransId="{62D32EBA-017B-F644-9773-A5A6FDEC9014}" sibTransId="{F6C9B9E8-925F-0542-9402-F19C2632CCB4}"/>
    <dgm:cxn modelId="{D017B438-0A9A-4BF3-971F-E051F7E63503}" type="presOf" srcId="{463260C7-CF72-9C43-9CC8-42FD0039DC6B}" destId="{C39DD19E-FBC4-7B4D-8608-A6EF780A1C69}" srcOrd="0" destOrd="0" presId="urn:microsoft.com/office/officeart/2005/8/layout/vList3"/>
    <dgm:cxn modelId="{A86C173C-D15E-4D51-9351-5A8ACCC2993B}" srcId="{14676008-E844-4470-9184-BE9D48AABCAD}" destId="{33ED6C64-497E-4E2B-B76C-0BFC3310D337}" srcOrd="0" destOrd="0" parTransId="{E579640F-2FBC-40E7-ABF8-8CF376B0B789}" sibTransId="{7C99F74C-0261-4799-8893-DA8F5EDA1E94}"/>
    <dgm:cxn modelId="{2608BF55-20E8-4728-8526-BADB498FD1E8}" type="presOf" srcId="{D63ED093-B937-4474-82FB-6938BDA593FF}" destId="{0D4A5D6A-509A-452C-8246-E20D29809AEC}" srcOrd="0" destOrd="0" presId="urn:microsoft.com/office/officeart/2005/8/layout/vList3"/>
    <dgm:cxn modelId="{D2BCBCA1-5BCD-4ED0-987E-9AC3B7C4AB7A}" srcId="{14676008-E844-4470-9184-BE9D48AABCAD}" destId="{D63ED093-B937-4474-82FB-6938BDA593FF}" srcOrd="3" destOrd="0" parTransId="{1A8A5909-5227-486D-A8C0-84C15EF2040D}" sibTransId="{8A41C764-F83F-4EB4-BDF9-88324893BE47}"/>
    <dgm:cxn modelId="{D71C78D9-89E1-45C9-B362-42C0518E4524}" type="presOf" srcId="{94768995-FC69-4F78-88DE-7EFCC87B9688}" destId="{B0EDE6A8-71E3-41E2-9610-2F2FCC358E60}" srcOrd="0" destOrd="0" presId="urn:microsoft.com/office/officeart/2005/8/layout/vList3"/>
    <dgm:cxn modelId="{DF1CB76E-DC63-4BFD-B01F-A17EFC72E6F5}" type="presParOf" srcId="{7749B537-62D0-40BD-85DC-31C9D1556177}" destId="{7C9BDA17-DE9D-4B99-9EA7-391110E37B95}" srcOrd="0" destOrd="0" presId="urn:microsoft.com/office/officeart/2005/8/layout/vList3"/>
    <dgm:cxn modelId="{147CB8F8-1BFE-47C7-B5CA-C5E2FD9052B3}" type="presParOf" srcId="{7C9BDA17-DE9D-4B99-9EA7-391110E37B95}" destId="{7093239A-4413-45D8-B927-519CFFD66856}" srcOrd="0" destOrd="0" presId="urn:microsoft.com/office/officeart/2005/8/layout/vList3"/>
    <dgm:cxn modelId="{1F17DA8E-F2C0-454A-B0B2-102D80298366}" type="presParOf" srcId="{7C9BDA17-DE9D-4B99-9EA7-391110E37B95}" destId="{63518A28-547F-4284-B49A-74EA41349ADD}" srcOrd="1" destOrd="0" presId="urn:microsoft.com/office/officeart/2005/8/layout/vList3"/>
    <dgm:cxn modelId="{4A6C0E6E-1167-4927-ADDB-8A6A85787EFF}" type="presParOf" srcId="{7749B537-62D0-40BD-85DC-31C9D1556177}" destId="{CDDE37DF-BD47-42E8-80D2-178363F87348}" srcOrd="1" destOrd="0" presId="urn:microsoft.com/office/officeart/2005/8/layout/vList3"/>
    <dgm:cxn modelId="{EB05B011-641B-4BA6-BA4B-AC80B6CA42D5}" type="presParOf" srcId="{7749B537-62D0-40BD-85DC-31C9D1556177}" destId="{495ABBF7-3F36-42B5-9D68-F42A3E866895}" srcOrd="2" destOrd="0" presId="urn:microsoft.com/office/officeart/2005/8/layout/vList3"/>
    <dgm:cxn modelId="{1375328F-2973-42BA-8B65-30032FEB931D}" type="presParOf" srcId="{495ABBF7-3F36-42B5-9D68-F42A3E866895}" destId="{2B167259-09F0-483C-98DA-7DD665E26031}" srcOrd="0" destOrd="0" presId="urn:microsoft.com/office/officeart/2005/8/layout/vList3"/>
    <dgm:cxn modelId="{CD50CCE2-2076-4FC7-B271-7753050520B2}" type="presParOf" srcId="{495ABBF7-3F36-42B5-9D68-F42A3E866895}" destId="{B0EDE6A8-71E3-41E2-9610-2F2FCC358E60}" srcOrd="1" destOrd="0" presId="urn:microsoft.com/office/officeart/2005/8/layout/vList3"/>
    <dgm:cxn modelId="{A7E542DB-9213-4A34-829E-618FB04B6775}" type="presParOf" srcId="{7749B537-62D0-40BD-85DC-31C9D1556177}" destId="{34C6D461-E7FB-47DE-BD4D-1B3A8876C4F4}" srcOrd="3" destOrd="0" presId="urn:microsoft.com/office/officeart/2005/8/layout/vList3"/>
    <dgm:cxn modelId="{969DA6D0-12BC-4EB3-A599-CB9F208522B9}" type="presParOf" srcId="{7749B537-62D0-40BD-85DC-31C9D1556177}" destId="{57E97E5A-4DB2-422D-A7F3-0BA500B124C9}" srcOrd="4" destOrd="0" presId="urn:microsoft.com/office/officeart/2005/8/layout/vList3"/>
    <dgm:cxn modelId="{59191B72-281E-477E-AE08-E39FDFF8AD24}" type="presParOf" srcId="{57E97E5A-4DB2-422D-A7F3-0BA500B124C9}" destId="{DF700C47-3F07-4EC4-A210-6681286958D7}" srcOrd="0" destOrd="0" presId="urn:microsoft.com/office/officeart/2005/8/layout/vList3"/>
    <dgm:cxn modelId="{DBAFA4F7-BD76-44C5-9429-7A7FA9143C12}" type="presParOf" srcId="{57E97E5A-4DB2-422D-A7F3-0BA500B124C9}" destId="{8E185D3D-5EC7-4E44-A1DE-A3A9534A5392}" srcOrd="1" destOrd="0" presId="urn:microsoft.com/office/officeart/2005/8/layout/vList3"/>
    <dgm:cxn modelId="{5CED0BC6-BDDE-4D19-9A37-67F09C33269B}" type="presParOf" srcId="{7749B537-62D0-40BD-85DC-31C9D1556177}" destId="{B39E26DA-2317-4328-AF9B-A6DAA997CB2D}" srcOrd="5" destOrd="0" presId="urn:microsoft.com/office/officeart/2005/8/layout/vList3"/>
    <dgm:cxn modelId="{95B0B7CC-55D3-4429-A4A4-CC6FA6F53B65}" type="presParOf" srcId="{7749B537-62D0-40BD-85DC-31C9D1556177}" destId="{3F9927E9-DF8F-42E6-A572-8C3A9E0DA0E4}" srcOrd="6" destOrd="0" presId="urn:microsoft.com/office/officeart/2005/8/layout/vList3"/>
    <dgm:cxn modelId="{738EF5EA-5DFF-4995-8E91-E319E831D54B}" type="presParOf" srcId="{3F9927E9-DF8F-42E6-A572-8C3A9E0DA0E4}" destId="{0B499CBB-D7B5-45DE-A60D-0E79A3952B6C}" srcOrd="0" destOrd="0" presId="urn:microsoft.com/office/officeart/2005/8/layout/vList3"/>
    <dgm:cxn modelId="{BE89ED1C-532E-421E-8D05-1AE1959B7E05}" type="presParOf" srcId="{3F9927E9-DF8F-42E6-A572-8C3A9E0DA0E4}" destId="{0D4A5D6A-509A-452C-8246-E20D29809AEC}" srcOrd="1" destOrd="0" presId="urn:microsoft.com/office/officeart/2005/8/layout/vList3"/>
    <dgm:cxn modelId="{BB535CDA-5B44-4F06-B83D-947EF7652A8F}" type="presParOf" srcId="{7749B537-62D0-40BD-85DC-31C9D1556177}" destId="{A5A7002D-31CB-6241-AEE0-91A466312E4D}" srcOrd="7" destOrd="0" presId="urn:microsoft.com/office/officeart/2005/8/layout/vList3"/>
    <dgm:cxn modelId="{EBC8CC79-D2C6-492D-B1D5-1389638864F6}" type="presParOf" srcId="{7749B537-62D0-40BD-85DC-31C9D1556177}" destId="{598653FC-35D4-4D49-9129-1138E6730CFD}" srcOrd="8" destOrd="0" presId="urn:microsoft.com/office/officeart/2005/8/layout/vList3"/>
    <dgm:cxn modelId="{FCAB41B3-35C0-4AF6-A233-CAD484895628}" type="presParOf" srcId="{598653FC-35D4-4D49-9129-1138E6730CFD}" destId="{A29B59D9-A7C6-0348-81E2-6158C729EABA}" srcOrd="0" destOrd="0" presId="urn:microsoft.com/office/officeart/2005/8/layout/vList3"/>
    <dgm:cxn modelId="{957EAB6E-72D4-4CA6-91C3-B2822C872499}" type="presParOf" srcId="{598653FC-35D4-4D49-9129-1138E6730CFD}" destId="{C39DD19E-FBC4-7B4D-8608-A6EF780A1C6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DA466-6E38-4141-93C9-FBE505EE771C}"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custT="1"/>
      <dgm:spPr/>
      <dgm:t>
        <a:bodyPr/>
        <a:lstStyle/>
        <a:p>
          <a:r>
            <a:rPr lang="en-AU" sz="3600" dirty="0"/>
            <a:t>Level 1</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custT="1"/>
      <dgm:spPr/>
      <dgm:t>
        <a:bodyPr/>
        <a:lstStyle/>
        <a:p>
          <a:r>
            <a:rPr lang="en-AU" sz="2000" dirty="0"/>
            <a:t>Satisfactory</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custT="1"/>
      <dgm:spPr/>
      <dgm:t>
        <a:bodyPr/>
        <a:lstStyle/>
        <a:p>
          <a:r>
            <a:rPr lang="en-AU" sz="1600" dirty="0"/>
            <a:t>Demonstrated the core required content and skills to the level required to move on to subsequent units</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custT="1"/>
      <dgm:spPr/>
      <dgm:t>
        <a:bodyPr/>
        <a:lstStyle/>
        <a:p>
          <a:r>
            <a:rPr lang="en-AU" sz="3600" dirty="0"/>
            <a:t>Level 2</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custT="1"/>
      <dgm:spPr/>
      <dgm:t>
        <a:bodyPr/>
        <a:lstStyle/>
        <a:p>
          <a:r>
            <a:rPr lang="en-AU" sz="2000" dirty="0"/>
            <a:t>Advanced</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5E1806D2-C579-4832-9C2D-FB6B0933BE87}">
      <dgm:prSet phldrT="[Text]" custT="1"/>
      <dgm:spPr/>
      <dgm:t>
        <a:bodyPr/>
        <a:lstStyle/>
        <a:p>
          <a:r>
            <a:rPr lang="en-AU" sz="2000" dirty="0"/>
            <a:t>Expert</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E1C83F60-EEE5-431A-A68F-C1D1F8BCE366}">
      <dgm:prSet phldrT="[Text]" custT="1"/>
      <dgm:spPr/>
      <dgm:t>
        <a:bodyPr/>
        <a:lstStyle/>
        <a:p>
          <a:r>
            <a:rPr lang="en-AU" sz="3600" dirty="0"/>
            <a:t>Level 4</a:t>
          </a:r>
        </a:p>
      </dgm:t>
    </dgm:pt>
    <dgm:pt modelId="{0A8E060A-19E6-4854-985F-1728B232AE31}" type="parTrans" cxnId="{C8D3FD87-6759-4BB1-9133-9C667D4B8A1B}">
      <dgm:prSet/>
      <dgm:spPr/>
      <dgm:t>
        <a:bodyPr/>
        <a:lstStyle/>
        <a:p>
          <a:endParaRPr lang="en-AU"/>
        </a:p>
      </dgm:t>
    </dgm:pt>
    <dgm:pt modelId="{2387C61D-BEFA-49AF-BB50-AB0705A8AAE5}" type="sibTrans" cxnId="{C8D3FD87-6759-4BB1-9133-9C667D4B8A1B}">
      <dgm:prSet/>
      <dgm:spPr/>
      <dgm:t>
        <a:bodyPr/>
        <a:lstStyle/>
        <a:p>
          <a:endParaRPr lang="en-AU"/>
        </a:p>
      </dgm:t>
    </dgm:pt>
    <dgm:pt modelId="{53A0DD9A-DDF7-4881-993C-01614F68710E}">
      <dgm:prSet phldrT="[Text]" custT="1"/>
      <dgm:spPr/>
      <dgm:t>
        <a:bodyPr/>
        <a:lstStyle/>
        <a:p>
          <a:r>
            <a:rPr lang="en-AU" sz="2000" dirty="0"/>
            <a:t>Outstanding</a:t>
          </a:r>
        </a:p>
      </dgm:t>
    </dgm:pt>
    <dgm:pt modelId="{68801F6A-7148-466F-91CC-FA625CC899B1}" type="parTrans" cxnId="{46B47F0F-59E0-42A8-B578-A52FF1E45F67}">
      <dgm:prSet/>
      <dgm:spPr/>
      <dgm:t>
        <a:bodyPr/>
        <a:lstStyle/>
        <a:p>
          <a:endParaRPr lang="en-AU"/>
        </a:p>
      </dgm:t>
    </dgm:pt>
    <dgm:pt modelId="{D6D65097-2DD7-4CB9-B087-0E78F126B7DD}" type="sibTrans" cxnId="{46B47F0F-59E0-42A8-B578-A52FF1E45F67}">
      <dgm:prSet/>
      <dgm:spPr/>
      <dgm:t>
        <a:bodyPr/>
        <a:lstStyle/>
        <a:p>
          <a:endParaRPr lang="en-AU"/>
        </a:p>
      </dgm:t>
    </dgm:pt>
    <dgm:pt modelId="{F987487C-D73D-4C4E-8EBC-4A333A6A66F2}">
      <dgm:prSet phldrT="[Text]" custT="1"/>
      <dgm:spPr/>
      <dgm:t>
        <a:bodyPr/>
        <a:lstStyle/>
        <a:p>
          <a:r>
            <a:rPr lang="en-AU" sz="3600" dirty="0"/>
            <a:t>Level 3</a:t>
          </a:r>
          <a:endParaRPr lang="en-AU" sz="2400" dirty="0"/>
        </a:p>
      </dgm:t>
    </dgm:pt>
    <dgm:pt modelId="{3C3D1397-72AA-449E-A57C-0B6400CE0F51}" type="parTrans" cxnId="{35FED7D5-3D88-40A0-A409-0A0BFED1F20D}">
      <dgm:prSet/>
      <dgm:spPr/>
      <dgm:t>
        <a:bodyPr/>
        <a:lstStyle/>
        <a:p>
          <a:endParaRPr lang="en-AU"/>
        </a:p>
      </dgm:t>
    </dgm:pt>
    <dgm:pt modelId="{AA7C8C10-AC0E-4EE9-B06B-153004068AD0}" type="sibTrans" cxnId="{35FED7D5-3D88-40A0-A409-0A0BFED1F20D}">
      <dgm:prSet/>
      <dgm:spPr/>
      <dgm:t>
        <a:bodyPr/>
        <a:lstStyle/>
        <a:p>
          <a:endParaRPr lang="en-AU"/>
        </a:p>
      </dgm:t>
    </dgm:pt>
    <dgm:pt modelId="{3DB500B8-3C90-43E3-86D7-ACFC42D3EE36}">
      <dgm:prSet phldrT="[Text]" custT="1"/>
      <dgm:spPr/>
      <dgm:t>
        <a:bodyPr/>
        <a:lstStyle/>
        <a:p>
          <a:r>
            <a:rPr lang="en-AU" sz="1600" dirty="0"/>
            <a:t>Succeeded at Level 1 requirements</a:t>
          </a:r>
        </a:p>
      </dgm:t>
    </dgm:pt>
    <dgm:pt modelId="{B8C7F39C-8254-468D-B8FE-0B266E09E76F}" type="parTrans" cxnId="{3DB8970D-77C8-49D6-89AD-F9754721F0C1}">
      <dgm:prSet/>
      <dgm:spPr/>
    </dgm:pt>
    <dgm:pt modelId="{A8448A97-078B-4EF0-8736-DC4FFB7A1710}" type="sibTrans" cxnId="{3DB8970D-77C8-49D6-89AD-F9754721F0C1}">
      <dgm:prSet/>
      <dgm:spPr/>
    </dgm:pt>
    <dgm:pt modelId="{C162CF51-378E-4C26-9C21-14DACF0D23AE}">
      <dgm:prSet phldrT="[Text]" custT="1"/>
      <dgm:spPr/>
      <dgm:t>
        <a:bodyPr/>
        <a:lstStyle/>
        <a:p>
          <a:endParaRPr lang="en-AU" sz="2000" dirty="0"/>
        </a:p>
      </dgm:t>
    </dgm:pt>
    <dgm:pt modelId="{EE30C3A1-92E4-435E-82AF-CA1A3B7D7B3E}" type="parTrans" cxnId="{457800DC-2974-48CC-AC86-38678B02A397}">
      <dgm:prSet/>
      <dgm:spPr/>
    </dgm:pt>
    <dgm:pt modelId="{DD92B388-5B2E-4ECD-B8F6-D10B915F65A1}" type="sibTrans" cxnId="{457800DC-2974-48CC-AC86-38678B02A397}">
      <dgm:prSet/>
      <dgm:spPr/>
    </dgm:pt>
    <dgm:pt modelId="{586DD5D9-1675-4E14-B6D9-65F433C0E472}">
      <dgm:prSet phldrT="[Text]" custT="1"/>
      <dgm:spPr/>
      <dgm:t>
        <a:bodyPr/>
        <a:lstStyle/>
        <a:p>
          <a:endParaRPr lang="en-AU" sz="2000" dirty="0"/>
        </a:p>
      </dgm:t>
    </dgm:pt>
    <dgm:pt modelId="{5A3EF37B-5DFA-46E9-A363-72795FCC0A78}" type="parTrans" cxnId="{9DFD4FF0-5751-4735-A373-E6C75C10B5B8}">
      <dgm:prSet/>
      <dgm:spPr/>
    </dgm:pt>
    <dgm:pt modelId="{AF626F7A-283E-4D0D-810A-6B7474E659B6}" type="sibTrans" cxnId="{9DFD4FF0-5751-4735-A373-E6C75C10B5B8}">
      <dgm:prSet/>
      <dgm:spPr/>
    </dgm:pt>
    <dgm:pt modelId="{2CA85526-0E35-4E22-9D13-0AFF0415C209}">
      <dgm:prSet phldrT="[Text]" custT="1"/>
      <dgm:spPr/>
      <dgm:t>
        <a:bodyPr/>
        <a:lstStyle/>
        <a:p>
          <a:r>
            <a:rPr lang="en-AU" sz="1600" dirty="0"/>
            <a:t>Demonstrated similar knowledge and skills to Level 1, but to a significant degree of mastery</a:t>
          </a:r>
        </a:p>
      </dgm:t>
    </dgm:pt>
    <dgm:pt modelId="{F5652679-96BE-4CF6-BDFB-C284E0DC0794}" type="parTrans" cxnId="{C8169360-CBAC-45F2-A2C8-57D793D82C97}">
      <dgm:prSet/>
      <dgm:spPr/>
    </dgm:pt>
    <dgm:pt modelId="{A9B44499-9C5D-414E-AAA4-9B07191C4B40}" type="sibTrans" cxnId="{C8169360-CBAC-45F2-A2C8-57D793D82C97}">
      <dgm:prSet/>
      <dgm:spPr/>
    </dgm:pt>
    <dgm:pt modelId="{E9CADF59-A4D8-4C0C-AF4F-88DD499C4F90}">
      <dgm:prSet phldrT="[Text]" custT="1"/>
      <dgm:spPr/>
      <dgm:t>
        <a:bodyPr/>
        <a:lstStyle/>
        <a:p>
          <a:r>
            <a:rPr lang="en-AU" sz="1600" dirty="0"/>
            <a:t>Succeeded at Level 2 requirements</a:t>
          </a:r>
        </a:p>
      </dgm:t>
    </dgm:pt>
    <dgm:pt modelId="{0D60669E-EF38-4D43-9EB1-37D8388E95B3}" type="parTrans" cxnId="{97971D6E-B49E-4657-B414-AD1FE69991A7}">
      <dgm:prSet/>
      <dgm:spPr/>
    </dgm:pt>
    <dgm:pt modelId="{8B5DD33E-D3FD-4AEE-AC2B-0EE9AECFADF7}" type="sibTrans" cxnId="{97971D6E-B49E-4657-B414-AD1FE69991A7}">
      <dgm:prSet/>
      <dgm:spPr/>
    </dgm:pt>
    <dgm:pt modelId="{57026A2D-5D10-4624-85A7-136B23F984D2}">
      <dgm:prSet phldrT="[Text]" custT="1"/>
      <dgm:spPr/>
      <dgm:t>
        <a:bodyPr/>
        <a:lstStyle/>
        <a:p>
          <a:r>
            <a:rPr lang="en-AU" sz="1600" dirty="0"/>
            <a:t>Demonstrated knowledge and skills beyond the core requirements</a:t>
          </a:r>
          <a:endParaRPr lang="en-AU" sz="1800" dirty="0"/>
        </a:p>
      </dgm:t>
    </dgm:pt>
    <dgm:pt modelId="{28C29D21-5B4C-4A96-9B85-084BFE49F6DE}" type="parTrans" cxnId="{E6063466-CD1B-44FD-9D07-A0D6B70079C9}">
      <dgm:prSet/>
      <dgm:spPr/>
    </dgm:pt>
    <dgm:pt modelId="{5FD7C62F-88EC-4AED-B947-E25A1193166B}" type="sibTrans" cxnId="{E6063466-CD1B-44FD-9D07-A0D6B70079C9}">
      <dgm:prSet/>
      <dgm:spPr/>
    </dgm:pt>
    <dgm:pt modelId="{6608F185-509E-4F02-BB91-D6F09BBE0A19}">
      <dgm:prSet phldrT="[Text]" custT="1"/>
      <dgm:spPr/>
      <dgm:t>
        <a:bodyPr/>
        <a:lstStyle/>
        <a:p>
          <a:r>
            <a:rPr lang="en-AU" sz="1600" dirty="0"/>
            <a:t>Succeeded at Level 3 requirements</a:t>
          </a:r>
        </a:p>
      </dgm:t>
    </dgm:pt>
    <dgm:pt modelId="{91166B90-7A46-43DA-B34E-E6338A07C88D}" type="parTrans" cxnId="{252F1CB5-6BA9-4F93-86B9-59E5B4F65519}">
      <dgm:prSet/>
      <dgm:spPr/>
    </dgm:pt>
    <dgm:pt modelId="{2F9A0A4B-F559-452A-8584-A8FFA221FFB6}" type="sibTrans" cxnId="{252F1CB5-6BA9-4F93-86B9-59E5B4F65519}">
      <dgm:prSet/>
      <dgm:spPr/>
    </dgm:pt>
    <dgm:pt modelId="{3772929C-5EBE-4CB7-BF04-BC12780F9CBF}">
      <dgm:prSet phldrT="[Text]" custT="1"/>
      <dgm:spPr/>
      <dgm:t>
        <a:bodyPr/>
        <a:lstStyle/>
        <a:p>
          <a:r>
            <a:rPr lang="en-AU" sz="1600" dirty="0"/>
            <a:t>Demonstrated exceptional knowledge and skills beyond the core requirements</a:t>
          </a:r>
          <a:endParaRPr lang="en-AU" sz="2000" dirty="0"/>
        </a:p>
      </dgm:t>
    </dgm:pt>
    <dgm:pt modelId="{EA334E8F-17D0-4BAA-ABFF-7CDE00818606}" type="parTrans" cxnId="{BE193B4A-0C85-48F2-A574-489B4ABF201E}">
      <dgm:prSet/>
      <dgm:spPr/>
    </dgm:pt>
    <dgm:pt modelId="{4946893E-323E-4F74-AB41-6E60ABE4B0CB}" type="sibTrans" cxnId="{BE193B4A-0C85-48F2-A574-489B4ABF201E}">
      <dgm:prSet/>
      <dgm:spPr/>
    </dgm:pt>
    <dgm:pt modelId="{A6DBD767-A9E4-4059-9920-2DA31541D503}" type="pres">
      <dgm:prSet presAssocID="{018DA466-6E38-4141-93C9-FBE505EE771C}" presName="Name0" presStyleCnt="0">
        <dgm:presLayoutVars>
          <dgm:dir/>
          <dgm:resizeHandles val="exact"/>
        </dgm:presLayoutVars>
      </dgm:prSet>
      <dgm:spPr/>
    </dgm:pt>
    <dgm:pt modelId="{79129FC9-A5ED-4643-99F0-6A7DADF56B23}" type="pres">
      <dgm:prSet presAssocID="{89D19356-5555-4580-ADA4-FDA2C8A7E48D}" presName="node" presStyleLbl="node1" presStyleIdx="0" presStyleCnt="4">
        <dgm:presLayoutVars>
          <dgm:bulletEnabled val="1"/>
        </dgm:presLayoutVars>
      </dgm:prSet>
      <dgm:spPr/>
    </dgm:pt>
    <dgm:pt modelId="{337F013D-358E-4E9D-8FBD-853D2FDE60FB}" type="pres">
      <dgm:prSet presAssocID="{4C6E4D02-9D0D-462C-A241-4A7AF40A6101}" presName="sibTrans" presStyleCnt="0"/>
      <dgm:spPr/>
    </dgm:pt>
    <dgm:pt modelId="{0ECC3201-5338-404A-80CC-7A34C85D8D5D}" type="pres">
      <dgm:prSet presAssocID="{3A921B2E-01E1-48C7-A80A-FA811C5F9B5B}" presName="node" presStyleLbl="node1" presStyleIdx="1" presStyleCnt="4">
        <dgm:presLayoutVars>
          <dgm:bulletEnabled val="1"/>
        </dgm:presLayoutVars>
      </dgm:prSet>
      <dgm:spPr/>
    </dgm:pt>
    <dgm:pt modelId="{B7D1B74E-2EF9-4CD9-8DB0-86E4CF3CFDB7}" type="pres">
      <dgm:prSet presAssocID="{D5219D8E-8AF9-4DCD-9C7A-1BF7DDEB0D23}" presName="sibTrans" presStyleCnt="0"/>
      <dgm:spPr/>
    </dgm:pt>
    <dgm:pt modelId="{39C15E47-BA09-4E90-8674-DD0C8EE76200}" type="pres">
      <dgm:prSet presAssocID="{F987487C-D73D-4C4E-8EBC-4A333A6A66F2}" presName="node" presStyleLbl="node1" presStyleIdx="2" presStyleCnt="4">
        <dgm:presLayoutVars>
          <dgm:bulletEnabled val="1"/>
        </dgm:presLayoutVars>
      </dgm:prSet>
      <dgm:spPr/>
    </dgm:pt>
    <dgm:pt modelId="{EDDC4C96-7215-4988-A538-71A7F232FF43}" type="pres">
      <dgm:prSet presAssocID="{AA7C8C10-AC0E-4EE9-B06B-153004068AD0}" presName="sibTrans" presStyleCnt="0"/>
      <dgm:spPr/>
    </dgm:pt>
    <dgm:pt modelId="{737A8284-6D9A-4E81-B86D-B77F9EE554B0}" type="pres">
      <dgm:prSet presAssocID="{E1C83F60-EEE5-431A-A68F-C1D1F8BCE366}" presName="node" presStyleLbl="node1" presStyleIdx="3" presStyleCnt="4">
        <dgm:presLayoutVars>
          <dgm:bulletEnabled val="1"/>
        </dgm:presLayoutVars>
      </dgm:prSet>
      <dgm:spPr/>
    </dgm:pt>
  </dgm:ptLst>
  <dgm:cxnLst>
    <dgm:cxn modelId="{ABA65F0B-5540-4C72-BB4B-6E7FF7DC5702}" type="presOf" srcId="{E1C83F60-EEE5-431A-A68F-C1D1F8BCE366}" destId="{737A8284-6D9A-4E81-B86D-B77F9EE554B0}" srcOrd="0" destOrd="0" presId="urn:microsoft.com/office/officeart/2005/8/layout/hList6"/>
    <dgm:cxn modelId="{D2015A0D-6449-477A-8282-D338A4C03CD2}" srcId="{018DA466-6E38-4141-93C9-FBE505EE771C}" destId="{3A921B2E-01E1-48C7-A80A-FA811C5F9B5B}" srcOrd="1" destOrd="0" parTransId="{1201B945-E110-4EE5-8D7E-6443CCA2709B}" sibTransId="{D5219D8E-8AF9-4DCD-9C7A-1BF7DDEB0D23}"/>
    <dgm:cxn modelId="{3DB8970D-77C8-49D6-89AD-F9754721F0C1}" srcId="{3A921B2E-01E1-48C7-A80A-FA811C5F9B5B}" destId="{3DB500B8-3C90-43E3-86D7-ACFC42D3EE36}" srcOrd="1" destOrd="0" parTransId="{B8C7F39C-8254-468D-B8FE-0B266E09E76F}" sibTransId="{A8448A97-078B-4EF0-8736-DC4FFB7A1710}"/>
    <dgm:cxn modelId="{46B47F0F-59E0-42A8-B578-A52FF1E45F67}" srcId="{E1C83F60-EEE5-431A-A68F-C1D1F8BCE366}" destId="{53A0DD9A-DDF7-4881-993C-01614F68710E}" srcOrd="0" destOrd="0" parTransId="{68801F6A-7148-466F-91CC-FA625CC899B1}" sibTransId="{D6D65097-2DD7-4CB9-B087-0E78F126B7DD}"/>
    <dgm:cxn modelId="{D3D53321-45A0-4F8D-80B4-DC1D47C6060C}" type="presOf" srcId="{89D19356-5555-4580-ADA4-FDA2C8A7E48D}" destId="{79129FC9-A5ED-4643-99F0-6A7DADF56B23}" srcOrd="0" destOrd="0" presId="urn:microsoft.com/office/officeart/2005/8/layout/hList6"/>
    <dgm:cxn modelId="{07BFA62E-5086-4FD5-8620-0BC8BD857BDA}" type="presOf" srcId="{018DA466-6E38-4141-93C9-FBE505EE771C}" destId="{A6DBD767-A9E4-4059-9920-2DA31541D503}" srcOrd="0" destOrd="0" presId="urn:microsoft.com/office/officeart/2005/8/layout/hList6"/>
    <dgm:cxn modelId="{E183F52E-EAE4-4BCA-A215-16BDA28A7BF9}" type="presOf" srcId="{5E1806D2-C579-4832-9C2D-FB6B0933BE87}" destId="{39C15E47-BA09-4E90-8674-DD0C8EE76200}" srcOrd="0" destOrd="1" presId="urn:microsoft.com/office/officeart/2005/8/layout/hList6"/>
    <dgm:cxn modelId="{A18B4E3D-7E35-4B3B-8745-5B72EEFF22F3}" type="presOf" srcId="{3A921B2E-01E1-48C7-A80A-FA811C5F9B5B}" destId="{0ECC3201-5338-404A-80CC-7A34C85D8D5D}" srcOrd="0" destOrd="0" presId="urn:microsoft.com/office/officeart/2005/8/layout/hList6"/>
    <dgm:cxn modelId="{789D095E-3D5C-4F4F-96F1-127921088E3C}" type="presOf" srcId="{C162CF51-378E-4C26-9C21-14DACF0D23AE}" destId="{39C15E47-BA09-4E90-8674-DD0C8EE76200}" srcOrd="0" destOrd="4" presId="urn:microsoft.com/office/officeart/2005/8/layout/hList6"/>
    <dgm:cxn modelId="{C8169360-CBAC-45F2-A2C8-57D793D82C97}" srcId="{3A921B2E-01E1-48C7-A80A-FA811C5F9B5B}" destId="{2CA85526-0E35-4E22-9D13-0AFF0415C209}" srcOrd="2" destOrd="0" parTransId="{F5652679-96BE-4CF6-BDFB-C284E0DC0794}" sibTransId="{A9B44499-9C5D-414E-AAA4-9B07191C4B40}"/>
    <dgm:cxn modelId="{B4703C44-7D8B-4726-AD58-561BEE2DF9A0}" srcId="{F987487C-D73D-4C4E-8EBC-4A333A6A66F2}" destId="{5E1806D2-C579-4832-9C2D-FB6B0933BE87}" srcOrd="0" destOrd="0" parTransId="{E7AD3927-1DCA-4DA0-BDAA-B37EBF133B88}" sibTransId="{26964C4F-F6EC-4D0C-9A9A-ACCCA69E6CF7}"/>
    <dgm:cxn modelId="{E6063466-CD1B-44FD-9D07-A0D6B70079C9}" srcId="{F987487C-D73D-4C4E-8EBC-4A333A6A66F2}" destId="{57026A2D-5D10-4624-85A7-136B23F984D2}" srcOrd="2" destOrd="0" parTransId="{28C29D21-5B4C-4A96-9B85-084BFE49F6DE}" sibTransId="{5FD7C62F-88EC-4AED-B947-E25A1193166B}"/>
    <dgm:cxn modelId="{713B3948-1225-4E0F-8F3F-814A918DE8C1}" srcId="{89D19356-5555-4580-ADA4-FDA2C8A7E48D}" destId="{B4E7160A-B921-4DF8-9386-1ECEBDCB8562}" srcOrd="1" destOrd="0" parTransId="{574F97F7-B51E-4019-89B3-526E37C6562F}" sibTransId="{7D6CB549-2E6B-40A1-9FF2-EA1C66B55DAD}"/>
    <dgm:cxn modelId="{00480649-E26A-4385-8F73-DED091929E35}" type="presOf" srcId="{57026A2D-5D10-4624-85A7-136B23F984D2}" destId="{39C15E47-BA09-4E90-8674-DD0C8EE76200}" srcOrd="0" destOrd="3" presId="urn:microsoft.com/office/officeart/2005/8/layout/hList6"/>
    <dgm:cxn modelId="{BE193B4A-0C85-48F2-A574-489B4ABF201E}" srcId="{E1C83F60-EEE5-431A-A68F-C1D1F8BCE366}" destId="{3772929C-5EBE-4CB7-BF04-BC12780F9CBF}" srcOrd="2" destOrd="0" parTransId="{EA334E8F-17D0-4BAA-ABFF-7CDE00818606}" sibTransId="{4946893E-323E-4F74-AB41-6E60ABE4B0CB}"/>
    <dgm:cxn modelId="{97971D6E-B49E-4657-B414-AD1FE69991A7}" srcId="{F987487C-D73D-4C4E-8EBC-4A333A6A66F2}" destId="{E9CADF59-A4D8-4C0C-AF4F-88DD499C4F90}" srcOrd="1" destOrd="0" parTransId="{0D60669E-EF38-4D43-9EB1-37D8388E95B3}" sibTransId="{8B5DD33E-D3FD-4AEE-AC2B-0EE9AECFADF7}"/>
    <dgm:cxn modelId="{4E022658-303E-4B86-A473-36005EDEDEF4}" type="presOf" srcId="{3DB500B8-3C90-43E3-86D7-ACFC42D3EE36}" destId="{0ECC3201-5338-404A-80CC-7A34C85D8D5D}" srcOrd="0" destOrd="2" presId="urn:microsoft.com/office/officeart/2005/8/layout/hList6"/>
    <dgm:cxn modelId="{78371B7A-D925-47B2-9C56-28FE60586D49}" srcId="{018DA466-6E38-4141-93C9-FBE505EE771C}" destId="{89D19356-5555-4580-ADA4-FDA2C8A7E48D}" srcOrd="0" destOrd="0" parTransId="{90583CEA-B02B-4D8C-9FA7-F55072AAC557}" sibTransId="{4C6E4D02-9D0D-462C-A241-4A7AF40A6101}"/>
    <dgm:cxn modelId="{CB961D7C-B3D0-4436-999B-E75F779D2D8F}" type="presOf" srcId="{6608F185-509E-4F02-BB91-D6F09BBE0A19}" destId="{737A8284-6D9A-4E81-B86D-B77F9EE554B0}" srcOrd="0" destOrd="2" presId="urn:microsoft.com/office/officeart/2005/8/layout/hList6"/>
    <dgm:cxn modelId="{4006557C-6E80-4020-B06B-74D3286D414B}" type="presOf" srcId="{B4E7160A-B921-4DF8-9386-1ECEBDCB8562}" destId="{79129FC9-A5ED-4643-99F0-6A7DADF56B23}" srcOrd="0" destOrd="2" presId="urn:microsoft.com/office/officeart/2005/8/layout/hList6"/>
    <dgm:cxn modelId="{C8D3FD87-6759-4BB1-9133-9C667D4B8A1B}" srcId="{018DA466-6E38-4141-93C9-FBE505EE771C}" destId="{E1C83F60-EEE5-431A-A68F-C1D1F8BCE366}" srcOrd="3" destOrd="0" parTransId="{0A8E060A-19E6-4854-985F-1728B232AE31}" sibTransId="{2387C61D-BEFA-49AF-BB50-AB0705A8AAE5}"/>
    <dgm:cxn modelId="{FECA0C89-1D17-457D-9072-8F09E717835D}" type="presOf" srcId="{586DD5D9-1675-4E14-B6D9-65F433C0E472}" destId="{737A8284-6D9A-4E81-B86D-B77F9EE554B0}" srcOrd="0" destOrd="4" presId="urn:microsoft.com/office/officeart/2005/8/layout/hList6"/>
    <dgm:cxn modelId="{3CDED28D-0341-4E32-B576-26175BBED670}" type="presOf" srcId="{53A0DD9A-DDF7-4881-993C-01614F68710E}" destId="{737A8284-6D9A-4E81-B86D-B77F9EE554B0}" srcOrd="0" destOrd="1" presId="urn:microsoft.com/office/officeart/2005/8/layout/hList6"/>
    <dgm:cxn modelId="{591F1295-8108-40D3-B09B-E94E6A72F8DB}" type="presOf" srcId="{3772929C-5EBE-4CB7-BF04-BC12780F9CBF}" destId="{737A8284-6D9A-4E81-B86D-B77F9EE554B0}" srcOrd="0" destOrd="3" presId="urn:microsoft.com/office/officeart/2005/8/layout/hList6"/>
    <dgm:cxn modelId="{788A48A5-0CAB-4365-AFF8-5EA508CD73F5}" srcId="{3A921B2E-01E1-48C7-A80A-FA811C5F9B5B}" destId="{E027D12F-CAD0-4461-AA17-73057BE77BA5}" srcOrd="0" destOrd="0" parTransId="{BC1D6C1D-0C47-41A8-B457-0DE0CDE5E146}" sibTransId="{346CCF31-7A68-491A-83F5-E497874F9DA1}"/>
    <dgm:cxn modelId="{7576A0A7-082E-4836-9225-4CBC9628564A}" type="presOf" srcId="{E027D12F-CAD0-4461-AA17-73057BE77BA5}" destId="{0ECC3201-5338-404A-80CC-7A34C85D8D5D}" srcOrd="0" destOrd="1" presId="urn:microsoft.com/office/officeart/2005/8/layout/hList6"/>
    <dgm:cxn modelId="{F5D2ECB2-A3DF-48C0-8431-C98ECEE22E66}" type="presOf" srcId="{70076966-3964-4EFE-8412-DB8AD43AA394}" destId="{79129FC9-A5ED-4643-99F0-6A7DADF56B23}" srcOrd="0" destOrd="1" presId="urn:microsoft.com/office/officeart/2005/8/layout/hList6"/>
    <dgm:cxn modelId="{252F1CB5-6BA9-4F93-86B9-59E5B4F65519}" srcId="{E1C83F60-EEE5-431A-A68F-C1D1F8BCE366}" destId="{6608F185-509E-4F02-BB91-D6F09BBE0A19}" srcOrd="1" destOrd="0" parTransId="{91166B90-7A46-43DA-B34E-E6338A07C88D}" sibTransId="{2F9A0A4B-F559-452A-8584-A8FFA221FFB6}"/>
    <dgm:cxn modelId="{DEC86BC9-73C5-4DA2-B3BC-5B97E2613831}" type="presOf" srcId="{E9CADF59-A4D8-4C0C-AF4F-88DD499C4F90}" destId="{39C15E47-BA09-4E90-8674-DD0C8EE76200}" srcOrd="0" destOrd="2" presId="urn:microsoft.com/office/officeart/2005/8/layout/hList6"/>
    <dgm:cxn modelId="{35FED7D5-3D88-40A0-A409-0A0BFED1F20D}" srcId="{018DA466-6E38-4141-93C9-FBE505EE771C}" destId="{F987487C-D73D-4C4E-8EBC-4A333A6A66F2}" srcOrd="2" destOrd="0" parTransId="{3C3D1397-72AA-449E-A57C-0B6400CE0F51}" sibTransId="{AA7C8C10-AC0E-4EE9-B06B-153004068AD0}"/>
    <dgm:cxn modelId="{457800DC-2974-48CC-AC86-38678B02A397}" srcId="{F987487C-D73D-4C4E-8EBC-4A333A6A66F2}" destId="{C162CF51-378E-4C26-9C21-14DACF0D23AE}" srcOrd="3" destOrd="0" parTransId="{EE30C3A1-92E4-435E-82AF-CA1A3B7D7B3E}" sibTransId="{DD92B388-5B2E-4ECD-B8F6-D10B915F65A1}"/>
    <dgm:cxn modelId="{3F192CE4-2403-4740-819A-DCA44F0C1205}" type="presOf" srcId="{2CA85526-0E35-4E22-9D13-0AFF0415C209}" destId="{0ECC3201-5338-404A-80CC-7A34C85D8D5D}" srcOrd="0" destOrd="3" presId="urn:microsoft.com/office/officeart/2005/8/layout/hList6"/>
    <dgm:cxn modelId="{9DFD4FF0-5751-4735-A373-E6C75C10B5B8}" srcId="{E1C83F60-EEE5-431A-A68F-C1D1F8BCE366}" destId="{586DD5D9-1675-4E14-B6D9-65F433C0E472}" srcOrd="3" destOrd="0" parTransId="{5A3EF37B-5DFA-46E9-A363-72795FCC0A78}" sibTransId="{AF626F7A-283E-4D0D-810A-6B7474E659B6}"/>
    <dgm:cxn modelId="{B77372F0-C69C-4814-A963-FEBB58025CB9}" srcId="{89D19356-5555-4580-ADA4-FDA2C8A7E48D}" destId="{70076966-3964-4EFE-8412-DB8AD43AA394}" srcOrd="0" destOrd="0" parTransId="{5EA4DD3F-CE80-4E50-8E82-BE8056D576DA}" sibTransId="{2326F7F9-C5FD-4A97-9DF5-B92291785416}"/>
    <dgm:cxn modelId="{8F8A2EF7-6044-429F-93A2-A8752773B4AE}" type="presOf" srcId="{F987487C-D73D-4C4E-8EBC-4A333A6A66F2}" destId="{39C15E47-BA09-4E90-8674-DD0C8EE76200}" srcOrd="0" destOrd="0" presId="urn:microsoft.com/office/officeart/2005/8/layout/hList6"/>
    <dgm:cxn modelId="{7FEAAA31-0122-430D-A104-A8B45FA8BC6D}" type="presParOf" srcId="{A6DBD767-A9E4-4059-9920-2DA31541D503}" destId="{79129FC9-A5ED-4643-99F0-6A7DADF56B23}" srcOrd="0" destOrd="0" presId="urn:microsoft.com/office/officeart/2005/8/layout/hList6"/>
    <dgm:cxn modelId="{C6DC34F1-081A-45D9-87F8-0F2A22B48BCE}" type="presParOf" srcId="{A6DBD767-A9E4-4059-9920-2DA31541D503}" destId="{337F013D-358E-4E9D-8FBD-853D2FDE60FB}" srcOrd="1" destOrd="0" presId="urn:microsoft.com/office/officeart/2005/8/layout/hList6"/>
    <dgm:cxn modelId="{5FC7BDA3-3791-459D-91BF-E09272709341}" type="presParOf" srcId="{A6DBD767-A9E4-4059-9920-2DA31541D503}" destId="{0ECC3201-5338-404A-80CC-7A34C85D8D5D}" srcOrd="2" destOrd="0" presId="urn:microsoft.com/office/officeart/2005/8/layout/hList6"/>
    <dgm:cxn modelId="{C5180E0D-7ABF-4CE8-9526-5F55D8AEA30A}" type="presParOf" srcId="{A6DBD767-A9E4-4059-9920-2DA31541D503}" destId="{B7D1B74E-2EF9-4CD9-8DB0-86E4CF3CFDB7}" srcOrd="3" destOrd="0" presId="urn:microsoft.com/office/officeart/2005/8/layout/hList6"/>
    <dgm:cxn modelId="{6E1AD1DF-8686-4944-B5F5-8A40D5EB8AFE}" type="presParOf" srcId="{A6DBD767-A9E4-4059-9920-2DA31541D503}" destId="{39C15E47-BA09-4E90-8674-DD0C8EE76200}" srcOrd="4" destOrd="0" presId="urn:microsoft.com/office/officeart/2005/8/layout/hList6"/>
    <dgm:cxn modelId="{49184A28-CB3E-47C9-93B6-4F8CC5B03A05}" type="presParOf" srcId="{A6DBD767-A9E4-4059-9920-2DA31541D503}" destId="{EDDC4C96-7215-4988-A538-71A7F232FF43}" srcOrd="5" destOrd="0" presId="urn:microsoft.com/office/officeart/2005/8/layout/hList6"/>
    <dgm:cxn modelId="{33DEA651-6A70-4FCF-B7CB-7B0FAD24C337}" type="presParOf" srcId="{A6DBD767-A9E4-4059-9920-2DA31541D503}" destId="{737A8284-6D9A-4E81-B86D-B77F9EE554B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8DA466-6E38-4141-93C9-FBE505EE771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dgm:spPr/>
      <dgm:t>
        <a:bodyPr/>
        <a:lstStyle/>
        <a:p>
          <a:r>
            <a:rPr lang="en-AU" dirty="0"/>
            <a:t>Knowledge</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dgm:spPr/>
      <dgm:t>
        <a:bodyPr/>
        <a:lstStyle/>
        <a:p>
          <a:r>
            <a:rPr lang="en-AU" dirty="0"/>
            <a:t>Level 1: Midsemester Exam, </a:t>
          </a:r>
          <a:r>
            <a:rPr lang="en-AU" u="sng" dirty="0"/>
            <a:t>or</a:t>
          </a:r>
          <a:r>
            <a:rPr lang="en-AU" dirty="0"/>
            <a:t> Online Basic Quiz</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dgm:spPr/>
      <dgm:t>
        <a:bodyPr/>
        <a:lstStyle/>
        <a:p>
          <a:r>
            <a:rPr lang="en-AU" dirty="0"/>
            <a:t>Level 2: Online Advanced Quiz</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dgm:spPr/>
      <dgm:t>
        <a:bodyPr/>
        <a:lstStyle/>
        <a:p>
          <a:r>
            <a:rPr lang="en-AU" dirty="0"/>
            <a:t>Practice</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dgm:spPr/>
      <dgm:t>
        <a:bodyPr/>
        <a:lstStyle/>
        <a:p>
          <a:r>
            <a:rPr lang="en-AU" dirty="0"/>
            <a:t>Level 1:Project 1 </a:t>
          </a:r>
          <a:r>
            <a:rPr lang="en-AU" u="sng" dirty="0"/>
            <a:t>or</a:t>
          </a:r>
          <a:r>
            <a:rPr lang="en-AU" dirty="0"/>
            <a:t> Project 2A</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EC2EC71A-36A9-419E-8E7C-DB3F2B674F3D}">
      <dgm:prSet phldrT="[Text]"/>
      <dgm:spPr/>
      <dgm:t>
        <a:bodyPr/>
        <a:lstStyle/>
        <a:p>
          <a:r>
            <a:rPr lang="en-AU" dirty="0"/>
            <a:t>Level 2: Project 2A </a:t>
          </a:r>
          <a:r>
            <a:rPr lang="en-AU" u="sng" dirty="0"/>
            <a:t>or</a:t>
          </a:r>
          <a:r>
            <a:rPr lang="en-AU" dirty="0"/>
            <a:t> Project 2B</a:t>
          </a:r>
        </a:p>
      </dgm:t>
    </dgm:pt>
    <dgm:pt modelId="{2A40FCAE-9F5F-417F-8256-5E8594311111}" type="parTrans" cxnId="{E4F32A62-DD80-4442-AC27-56ED9D810F79}">
      <dgm:prSet/>
      <dgm:spPr/>
      <dgm:t>
        <a:bodyPr/>
        <a:lstStyle/>
        <a:p>
          <a:endParaRPr lang="en-AU"/>
        </a:p>
      </dgm:t>
    </dgm:pt>
    <dgm:pt modelId="{6E9F69F3-DBF3-4DF8-BE9C-82F53FA3A643}" type="sibTrans" cxnId="{E4F32A62-DD80-4442-AC27-56ED9D810F79}">
      <dgm:prSet/>
      <dgm:spPr/>
      <dgm:t>
        <a:bodyPr/>
        <a:lstStyle/>
        <a:p>
          <a:endParaRPr lang="en-AU"/>
        </a:p>
      </dgm:t>
    </dgm:pt>
    <dgm:pt modelId="{78A74D47-54BE-4589-994E-8F6828D25D4D}">
      <dgm:prSet phldrT="[Text]"/>
      <dgm:spPr/>
      <dgm:t>
        <a:bodyPr/>
        <a:lstStyle/>
        <a:p>
          <a:r>
            <a:rPr lang="en-AU" dirty="0"/>
            <a:t>Self-Review Self-Learning</a:t>
          </a:r>
        </a:p>
      </dgm:t>
    </dgm:pt>
    <dgm:pt modelId="{3E17691D-C18C-4223-AB9E-42CCB056A7A4}" type="parTrans" cxnId="{B8EE7187-7E73-456B-A4FF-39B5D3CF5E37}">
      <dgm:prSet/>
      <dgm:spPr/>
      <dgm:t>
        <a:bodyPr/>
        <a:lstStyle/>
        <a:p>
          <a:endParaRPr lang="en-AU"/>
        </a:p>
      </dgm:t>
    </dgm:pt>
    <dgm:pt modelId="{DBFF26C8-2855-4C41-BF1B-8E09296C59A8}" type="sibTrans" cxnId="{B8EE7187-7E73-456B-A4FF-39B5D3CF5E37}">
      <dgm:prSet/>
      <dgm:spPr/>
      <dgm:t>
        <a:bodyPr/>
        <a:lstStyle/>
        <a:p>
          <a:endParaRPr lang="en-AU"/>
        </a:p>
      </dgm:t>
    </dgm:pt>
    <dgm:pt modelId="{5E1806D2-C579-4832-9C2D-FB6B0933BE87}">
      <dgm:prSet phldrT="[Text]"/>
      <dgm:spPr/>
      <dgm:t>
        <a:bodyPr/>
        <a:lstStyle/>
        <a:p>
          <a:r>
            <a:rPr lang="en-AU" dirty="0"/>
            <a:t>Level 1: Basic Self Learning Report</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DB09335B-E507-4942-9D4A-0AF862FBB44F}">
      <dgm:prSet phldrT="[Text]"/>
      <dgm:spPr/>
      <dgm:t>
        <a:bodyPr/>
        <a:lstStyle/>
        <a:p>
          <a:r>
            <a:rPr lang="en-AU" dirty="0"/>
            <a:t>Level 2: Advanced Self Learning Report</a:t>
          </a:r>
        </a:p>
      </dgm:t>
    </dgm:pt>
    <dgm:pt modelId="{729EFAA1-1B93-418F-982A-F494E5444484}" type="parTrans" cxnId="{73343D29-F5F6-44D3-8DBE-5916D8440C8B}">
      <dgm:prSet/>
      <dgm:spPr/>
      <dgm:t>
        <a:bodyPr/>
        <a:lstStyle/>
        <a:p>
          <a:endParaRPr lang="en-AU"/>
        </a:p>
      </dgm:t>
    </dgm:pt>
    <dgm:pt modelId="{2D0241FC-6CBB-41DC-ABD3-219095E144D2}" type="sibTrans" cxnId="{73343D29-F5F6-44D3-8DBE-5916D8440C8B}">
      <dgm:prSet/>
      <dgm:spPr/>
      <dgm:t>
        <a:bodyPr/>
        <a:lstStyle/>
        <a:p>
          <a:endParaRPr lang="en-AU"/>
        </a:p>
      </dgm:t>
    </dgm:pt>
    <dgm:pt modelId="{F52EB4C1-5D5F-4982-920D-3C5D1094D45B}">
      <dgm:prSet phldrT="[Text]"/>
      <dgm:spPr/>
      <dgm:t>
        <a:bodyPr/>
        <a:lstStyle/>
        <a:p>
          <a:r>
            <a:rPr lang="en-AU" dirty="0"/>
            <a:t>Level 3: End of Semester Written Exam</a:t>
          </a:r>
        </a:p>
      </dgm:t>
    </dgm:pt>
    <dgm:pt modelId="{B59E609B-8518-4B14-8261-81B761D1D527}" type="parTrans" cxnId="{D078C4EE-5697-4AA8-978E-18433DDE7752}">
      <dgm:prSet/>
      <dgm:spPr/>
      <dgm:t>
        <a:bodyPr/>
        <a:lstStyle/>
        <a:p>
          <a:endParaRPr lang="en-AU"/>
        </a:p>
      </dgm:t>
    </dgm:pt>
    <dgm:pt modelId="{4F276E31-2BB2-4600-AA4E-FCDD6A6BAE38}" type="sibTrans" cxnId="{D078C4EE-5697-4AA8-978E-18433DDE7752}">
      <dgm:prSet/>
      <dgm:spPr/>
      <dgm:t>
        <a:bodyPr/>
        <a:lstStyle/>
        <a:p>
          <a:endParaRPr lang="en-AU"/>
        </a:p>
      </dgm:t>
    </dgm:pt>
    <dgm:pt modelId="{697543CB-4546-4A2E-BF48-363E8B5FCB1A}">
      <dgm:prSet phldrT="[Text]"/>
      <dgm:spPr/>
      <dgm:t>
        <a:bodyPr/>
        <a:lstStyle/>
        <a:p>
          <a:r>
            <a:rPr lang="en-AU" dirty="0"/>
            <a:t>Level 4: End of Semester Oral Exam</a:t>
          </a:r>
        </a:p>
      </dgm:t>
    </dgm:pt>
    <dgm:pt modelId="{3AA99E7B-BC80-430C-B734-EBE46503D2B4}" type="parTrans" cxnId="{DF932CFD-CB2A-4300-BB2A-3DE03B81D851}">
      <dgm:prSet/>
      <dgm:spPr/>
      <dgm:t>
        <a:bodyPr/>
        <a:lstStyle/>
        <a:p>
          <a:endParaRPr lang="en-AU"/>
        </a:p>
      </dgm:t>
    </dgm:pt>
    <dgm:pt modelId="{ACE0AD2C-3778-46C4-BB13-B2D746E9F60D}" type="sibTrans" cxnId="{DF932CFD-CB2A-4300-BB2A-3DE03B81D851}">
      <dgm:prSet/>
      <dgm:spPr/>
      <dgm:t>
        <a:bodyPr/>
        <a:lstStyle/>
        <a:p>
          <a:endParaRPr lang="en-AU"/>
        </a:p>
      </dgm:t>
    </dgm:pt>
    <dgm:pt modelId="{3C0CE84E-B9B1-43F3-85CD-4373849E0737}">
      <dgm:prSet phldrT="[Text]"/>
      <dgm:spPr/>
      <dgm:t>
        <a:bodyPr/>
        <a:lstStyle/>
        <a:p>
          <a:r>
            <a:rPr lang="en-AU" dirty="0"/>
            <a:t>Level 3: Project 2A </a:t>
          </a:r>
          <a:r>
            <a:rPr lang="en-AU" u="sng" dirty="0"/>
            <a:t>or</a:t>
          </a:r>
          <a:r>
            <a:rPr lang="en-AU" dirty="0"/>
            <a:t> Project 2B</a:t>
          </a:r>
        </a:p>
      </dgm:t>
    </dgm:pt>
    <dgm:pt modelId="{01B019E0-FCD6-42B0-84D3-0CE02570DF4E}" type="parTrans" cxnId="{0E73FFA8-71FF-4C21-863C-C79E87A877EF}">
      <dgm:prSet/>
      <dgm:spPr/>
      <dgm:t>
        <a:bodyPr/>
        <a:lstStyle/>
        <a:p>
          <a:endParaRPr lang="en-AU"/>
        </a:p>
      </dgm:t>
    </dgm:pt>
    <dgm:pt modelId="{F76E0376-2C93-490D-8D0E-509EDC4DC9A8}" type="sibTrans" cxnId="{0E73FFA8-71FF-4C21-863C-C79E87A877EF}">
      <dgm:prSet/>
      <dgm:spPr/>
      <dgm:t>
        <a:bodyPr/>
        <a:lstStyle/>
        <a:p>
          <a:endParaRPr lang="en-AU"/>
        </a:p>
      </dgm:t>
    </dgm:pt>
    <dgm:pt modelId="{18D04290-53B7-4D0B-B3E3-1B5B0C396F80}">
      <dgm:prSet phldrT="[Text]"/>
      <dgm:spPr/>
      <dgm:t>
        <a:bodyPr/>
        <a:lstStyle/>
        <a:p>
          <a:r>
            <a:rPr lang="en-AU" dirty="0"/>
            <a:t>Level 4: Project 2B</a:t>
          </a:r>
        </a:p>
      </dgm:t>
    </dgm:pt>
    <dgm:pt modelId="{57FB45F5-6246-40C4-B65C-B9B7449285B1}" type="parTrans" cxnId="{2AC64FD0-52FB-46E6-A007-2B26BF1208AE}">
      <dgm:prSet/>
      <dgm:spPr/>
      <dgm:t>
        <a:bodyPr/>
        <a:lstStyle/>
        <a:p>
          <a:endParaRPr lang="en-AU"/>
        </a:p>
      </dgm:t>
    </dgm:pt>
    <dgm:pt modelId="{A91F3005-FAE7-4D97-B1C4-72DF9812EBF9}" type="sibTrans" cxnId="{2AC64FD0-52FB-46E6-A007-2B26BF1208AE}">
      <dgm:prSet/>
      <dgm:spPr/>
      <dgm:t>
        <a:bodyPr/>
        <a:lstStyle/>
        <a:p>
          <a:endParaRPr lang="en-AU"/>
        </a:p>
      </dgm:t>
    </dgm:pt>
    <dgm:pt modelId="{4514FCEC-272B-48E3-A105-E25C6EC1BB27}">
      <dgm:prSet phldrT="[Text]"/>
      <dgm:spPr/>
      <dgm:t>
        <a:bodyPr/>
        <a:lstStyle/>
        <a:p>
          <a:r>
            <a:rPr lang="en-AU" dirty="0"/>
            <a:t>Level 3: Advanced Report + Demonstration</a:t>
          </a:r>
        </a:p>
      </dgm:t>
    </dgm:pt>
    <dgm:pt modelId="{542F5ACA-5121-4394-86E6-C0BA9ACD3773}" type="parTrans" cxnId="{3E98C2E0-CEE7-4C57-AE43-BECC164CCC42}">
      <dgm:prSet/>
      <dgm:spPr/>
      <dgm:t>
        <a:bodyPr/>
        <a:lstStyle/>
        <a:p>
          <a:endParaRPr lang="en-AU"/>
        </a:p>
      </dgm:t>
    </dgm:pt>
    <dgm:pt modelId="{2DC56886-5E84-47D2-AC48-C3C68093F0C0}" type="sibTrans" cxnId="{3E98C2E0-CEE7-4C57-AE43-BECC164CCC42}">
      <dgm:prSet/>
      <dgm:spPr/>
      <dgm:t>
        <a:bodyPr/>
        <a:lstStyle/>
        <a:p>
          <a:endParaRPr lang="en-AU"/>
        </a:p>
      </dgm:t>
    </dgm:pt>
    <dgm:pt modelId="{23E08783-CA3A-4489-93C7-8EF50E0E9B2C}">
      <dgm:prSet phldrT="[Text]"/>
      <dgm:spPr/>
      <dgm:t>
        <a:bodyPr/>
        <a:lstStyle/>
        <a:p>
          <a:r>
            <a:rPr lang="en-AU" dirty="0"/>
            <a:t>Level 4: Advanced Report + Advanced Demo</a:t>
          </a:r>
        </a:p>
      </dgm:t>
    </dgm:pt>
    <dgm:pt modelId="{B5A896E3-D0A9-4617-B9EA-CE6C0D510654}" type="parTrans" cxnId="{39C00086-061E-461F-8519-3600F16694A7}">
      <dgm:prSet/>
      <dgm:spPr/>
      <dgm:t>
        <a:bodyPr/>
        <a:lstStyle/>
        <a:p>
          <a:endParaRPr lang="en-AU"/>
        </a:p>
      </dgm:t>
    </dgm:pt>
    <dgm:pt modelId="{8CB6D449-7267-4E8F-A85B-E6A2939DDC9D}" type="sibTrans" cxnId="{39C00086-061E-461F-8519-3600F16694A7}">
      <dgm:prSet/>
      <dgm:spPr/>
      <dgm:t>
        <a:bodyPr/>
        <a:lstStyle/>
        <a:p>
          <a:endParaRPr lang="en-AU"/>
        </a:p>
      </dgm:t>
    </dgm:pt>
    <dgm:pt modelId="{185EE4A3-80B3-4DAC-8E94-1FA7F9B09278}" type="pres">
      <dgm:prSet presAssocID="{018DA466-6E38-4141-93C9-FBE505EE771C}" presName="theList" presStyleCnt="0">
        <dgm:presLayoutVars>
          <dgm:dir/>
          <dgm:animLvl val="lvl"/>
          <dgm:resizeHandles val="exact"/>
        </dgm:presLayoutVars>
      </dgm:prSet>
      <dgm:spPr/>
    </dgm:pt>
    <dgm:pt modelId="{B0C02213-1868-4E50-8BD1-E3E267C3FF69}" type="pres">
      <dgm:prSet presAssocID="{89D19356-5555-4580-ADA4-FDA2C8A7E48D}" presName="compNode" presStyleCnt="0"/>
      <dgm:spPr/>
    </dgm:pt>
    <dgm:pt modelId="{571329E9-88FF-4FD0-8970-360934AFEE9D}" type="pres">
      <dgm:prSet presAssocID="{89D19356-5555-4580-ADA4-FDA2C8A7E48D}" presName="aNode" presStyleLbl="bgShp" presStyleIdx="0" presStyleCnt="3"/>
      <dgm:spPr/>
    </dgm:pt>
    <dgm:pt modelId="{4EEBD4E9-D294-459C-872D-9B20D505D1F6}" type="pres">
      <dgm:prSet presAssocID="{89D19356-5555-4580-ADA4-FDA2C8A7E48D}" presName="textNode" presStyleLbl="bgShp" presStyleIdx="0" presStyleCnt="3"/>
      <dgm:spPr/>
    </dgm:pt>
    <dgm:pt modelId="{9F97E7EB-D269-49BF-BA10-C104AF1CB9E9}" type="pres">
      <dgm:prSet presAssocID="{89D19356-5555-4580-ADA4-FDA2C8A7E48D}" presName="compChildNode" presStyleCnt="0"/>
      <dgm:spPr/>
    </dgm:pt>
    <dgm:pt modelId="{E573D6EC-5EEF-4894-92BE-91F2BDB218F0}" type="pres">
      <dgm:prSet presAssocID="{89D19356-5555-4580-ADA4-FDA2C8A7E48D}" presName="theInnerList" presStyleCnt="0"/>
      <dgm:spPr/>
    </dgm:pt>
    <dgm:pt modelId="{D52B5447-9C0F-424B-B4B5-5A968AFA62AB}" type="pres">
      <dgm:prSet presAssocID="{70076966-3964-4EFE-8412-DB8AD43AA394}" presName="childNode" presStyleLbl="node1" presStyleIdx="0" presStyleCnt="12">
        <dgm:presLayoutVars>
          <dgm:bulletEnabled val="1"/>
        </dgm:presLayoutVars>
      </dgm:prSet>
      <dgm:spPr/>
    </dgm:pt>
    <dgm:pt modelId="{86118171-C346-42A9-9B34-A1CB886B9EAF}" type="pres">
      <dgm:prSet presAssocID="{70076966-3964-4EFE-8412-DB8AD43AA394}" presName="aSpace2" presStyleCnt="0"/>
      <dgm:spPr/>
    </dgm:pt>
    <dgm:pt modelId="{0A603FA1-5A1C-4D84-A47E-8A5B08520A08}" type="pres">
      <dgm:prSet presAssocID="{B4E7160A-B921-4DF8-9386-1ECEBDCB8562}" presName="childNode" presStyleLbl="node1" presStyleIdx="1" presStyleCnt="12">
        <dgm:presLayoutVars>
          <dgm:bulletEnabled val="1"/>
        </dgm:presLayoutVars>
      </dgm:prSet>
      <dgm:spPr/>
    </dgm:pt>
    <dgm:pt modelId="{A6AACAF5-6768-4168-B99F-96493527E78D}" type="pres">
      <dgm:prSet presAssocID="{B4E7160A-B921-4DF8-9386-1ECEBDCB8562}" presName="aSpace2" presStyleCnt="0"/>
      <dgm:spPr/>
    </dgm:pt>
    <dgm:pt modelId="{C65F4D94-A4AF-40AF-82E0-79B85927A5D3}" type="pres">
      <dgm:prSet presAssocID="{F52EB4C1-5D5F-4982-920D-3C5D1094D45B}" presName="childNode" presStyleLbl="node1" presStyleIdx="2" presStyleCnt="12">
        <dgm:presLayoutVars>
          <dgm:bulletEnabled val="1"/>
        </dgm:presLayoutVars>
      </dgm:prSet>
      <dgm:spPr/>
    </dgm:pt>
    <dgm:pt modelId="{70240FF3-02D9-4E60-B795-F09575E87B8C}" type="pres">
      <dgm:prSet presAssocID="{F52EB4C1-5D5F-4982-920D-3C5D1094D45B}" presName="aSpace2" presStyleCnt="0"/>
      <dgm:spPr/>
    </dgm:pt>
    <dgm:pt modelId="{5DB162BA-38B2-4037-8C61-2B02F7B3C7BA}" type="pres">
      <dgm:prSet presAssocID="{697543CB-4546-4A2E-BF48-363E8B5FCB1A}" presName="childNode" presStyleLbl="node1" presStyleIdx="3" presStyleCnt="12">
        <dgm:presLayoutVars>
          <dgm:bulletEnabled val="1"/>
        </dgm:presLayoutVars>
      </dgm:prSet>
      <dgm:spPr/>
    </dgm:pt>
    <dgm:pt modelId="{9D069E72-01C8-47A7-A3CD-1E172455708F}" type="pres">
      <dgm:prSet presAssocID="{89D19356-5555-4580-ADA4-FDA2C8A7E48D}" presName="aSpace" presStyleCnt="0"/>
      <dgm:spPr/>
    </dgm:pt>
    <dgm:pt modelId="{429E9F05-D4B5-4797-A9F4-5C666F326FA2}" type="pres">
      <dgm:prSet presAssocID="{3A921B2E-01E1-48C7-A80A-FA811C5F9B5B}" presName="compNode" presStyleCnt="0"/>
      <dgm:spPr/>
    </dgm:pt>
    <dgm:pt modelId="{5D83E148-BD19-4239-A23A-680ACEB2219D}" type="pres">
      <dgm:prSet presAssocID="{3A921B2E-01E1-48C7-A80A-FA811C5F9B5B}" presName="aNode" presStyleLbl="bgShp" presStyleIdx="1" presStyleCnt="3"/>
      <dgm:spPr/>
    </dgm:pt>
    <dgm:pt modelId="{EF829126-6661-4EBF-9BF8-145D92832540}" type="pres">
      <dgm:prSet presAssocID="{3A921B2E-01E1-48C7-A80A-FA811C5F9B5B}" presName="textNode" presStyleLbl="bgShp" presStyleIdx="1" presStyleCnt="3"/>
      <dgm:spPr/>
    </dgm:pt>
    <dgm:pt modelId="{D117165A-3DDD-40D9-9E58-7D99503C656A}" type="pres">
      <dgm:prSet presAssocID="{3A921B2E-01E1-48C7-A80A-FA811C5F9B5B}" presName="compChildNode" presStyleCnt="0"/>
      <dgm:spPr/>
    </dgm:pt>
    <dgm:pt modelId="{D4E32872-9AA0-4C3B-9136-0504BB0F09EE}" type="pres">
      <dgm:prSet presAssocID="{3A921B2E-01E1-48C7-A80A-FA811C5F9B5B}" presName="theInnerList" presStyleCnt="0"/>
      <dgm:spPr/>
    </dgm:pt>
    <dgm:pt modelId="{D5F7CAA7-B4F8-4F32-BAC1-EEF7DF857BDC}" type="pres">
      <dgm:prSet presAssocID="{E027D12F-CAD0-4461-AA17-73057BE77BA5}" presName="childNode" presStyleLbl="node1" presStyleIdx="4" presStyleCnt="12">
        <dgm:presLayoutVars>
          <dgm:bulletEnabled val="1"/>
        </dgm:presLayoutVars>
      </dgm:prSet>
      <dgm:spPr/>
    </dgm:pt>
    <dgm:pt modelId="{80B6AA24-D704-46FD-B4BE-096906F74102}" type="pres">
      <dgm:prSet presAssocID="{E027D12F-CAD0-4461-AA17-73057BE77BA5}" presName="aSpace2" presStyleCnt="0"/>
      <dgm:spPr/>
    </dgm:pt>
    <dgm:pt modelId="{F6CFDAE9-7C42-4F7D-9654-1502530EC241}" type="pres">
      <dgm:prSet presAssocID="{EC2EC71A-36A9-419E-8E7C-DB3F2B674F3D}" presName="childNode" presStyleLbl="node1" presStyleIdx="5" presStyleCnt="12">
        <dgm:presLayoutVars>
          <dgm:bulletEnabled val="1"/>
        </dgm:presLayoutVars>
      </dgm:prSet>
      <dgm:spPr/>
    </dgm:pt>
    <dgm:pt modelId="{987A86DC-DF4B-487F-B1FD-B9469B9AC786}" type="pres">
      <dgm:prSet presAssocID="{EC2EC71A-36A9-419E-8E7C-DB3F2B674F3D}" presName="aSpace2" presStyleCnt="0"/>
      <dgm:spPr/>
    </dgm:pt>
    <dgm:pt modelId="{309A5D78-73F3-416A-A2A0-8BBD22CDC900}" type="pres">
      <dgm:prSet presAssocID="{3C0CE84E-B9B1-43F3-85CD-4373849E0737}" presName="childNode" presStyleLbl="node1" presStyleIdx="6" presStyleCnt="12">
        <dgm:presLayoutVars>
          <dgm:bulletEnabled val="1"/>
        </dgm:presLayoutVars>
      </dgm:prSet>
      <dgm:spPr/>
    </dgm:pt>
    <dgm:pt modelId="{0DFF37B3-AFD5-4C7C-88C9-064CE6A01629}" type="pres">
      <dgm:prSet presAssocID="{3C0CE84E-B9B1-43F3-85CD-4373849E0737}" presName="aSpace2" presStyleCnt="0"/>
      <dgm:spPr/>
    </dgm:pt>
    <dgm:pt modelId="{2B877C84-E84D-43D4-ABEE-324982CE7D69}" type="pres">
      <dgm:prSet presAssocID="{18D04290-53B7-4D0B-B3E3-1B5B0C396F80}" presName="childNode" presStyleLbl="node1" presStyleIdx="7" presStyleCnt="12">
        <dgm:presLayoutVars>
          <dgm:bulletEnabled val="1"/>
        </dgm:presLayoutVars>
      </dgm:prSet>
      <dgm:spPr/>
    </dgm:pt>
    <dgm:pt modelId="{8920061D-01F1-45C7-AE2B-A74789BE8BAC}" type="pres">
      <dgm:prSet presAssocID="{3A921B2E-01E1-48C7-A80A-FA811C5F9B5B}" presName="aSpace" presStyleCnt="0"/>
      <dgm:spPr/>
    </dgm:pt>
    <dgm:pt modelId="{0B34915C-0B19-431F-8805-BCFE39DEBE47}" type="pres">
      <dgm:prSet presAssocID="{78A74D47-54BE-4589-994E-8F6828D25D4D}" presName="compNode" presStyleCnt="0"/>
      <dgm:spPr/>
    </dgm:pt>
    <dgm:pt modelId="{E3958159-3D39-4D54-84C9-81297A212FDD}" type="pres">
      <dgm:prSet presAssocID="{78A74D47-54BE-4589-994E-8F6828D25D4D}" presName="aNode" presStyleLbl="bgShp" presStyleIdx="2" presStyleCnt="3"/>
      <dgm:spPr/>
    </dgm:pt>
    <dgm:pt modelId="{A8A395D1-DE4C-4D0E-9078-CD7236C31343}" type="pres">
      <dgm:prSet presAssocID="{78A74D47-54BE-4589-994E-8F6828D25D4D}" presName="textNode" presStyleLbl="bgShp" presStyleIdx="2" presStyleCnt="3"/>
      <dgm:spPr/>
    </dgm:pt>
    <dgm:pt modelId="{D39D7EFB-959A-4212-966C-A5FE048DE99D}" type="pres">
      <dgm:prSet presAssocID="{78A74D47-54BE-4589-994E-8F6828D25D4D}" presName="compChildNode" presStyleCnt="0"/>
      <dgm:spPr/>
    </dgm:pt>
    <dgm:pt modelId="{22F8803F-9CF0-459D-99DD-3B19E9DB9F4D}" type="pres">
      <dgm:prSet presAssocID="{78A74D47-54BE-4589-994E-8F6828D25D4D}" presName="theInnerList" presStyleCnt="0"/>
      <dgm:spPr/>
    </dgm:pt>
    <dgm:pt modelId="{35BB4286-7F13-425D-BECB-89EDE79AD812}" type="pres">
      <dgm:prSet presAssocID="{5E1806D2-C579-4832-9C2D-FB6B0933BE87}" presName="childNode" presStyleLbl="node1" presStyleIdx="8" presStyleCnt="12">
        <dgm:presLayoutVars>
          <dgm:bulletEnabled val="1"/>
        </dgm:presLayoutVars>
      </dgm:prSet>
      <dgm:spPr/>
    </dgm:pt>
    <dgm:pt modelId="{A57DB741-B74D-494E-B35D-DC54771947DB}" type="pres">
      <dgm:prSet presAssocID="{5E1806D2-C579-4832-9C2D-FB6B0933BE87}" presName="aSpace2" presStyleCnt="0"/>
      <dgm:spPr/>
    </dgm:pt>
    <dgm:pt modelId="{463D3E82-5A91-4530-9061-5EFD2D3FADEB}" type="pres">
      <dgm:prSet presAssocID="{DB09335B-E507-4942-9D4A-0AF862FBB44F}" presName="childNode" presStyleLbl="node1" presStyleIdx="9" presStyleCnt="12">
        <dgm:presLayoutVars>
          <dgm:bulletEnabled val="1"/>
        </dgm:presLayoutVars>
      </dgm:prSet>
      <dgm:spPr/>
    </dgm:pt>
    <dgm:pt modelId="{986CCA20-562C-4AE8-AE83-9E75EAF5C36A}" type="pres">
      <dgm:prSet presAssocID="{DB09335B-E507-4942-9D4A-0AF862FBB44F}" presName="aSpace2" presStyleCnt="0"/>
      <dgm:spPr/>
    </dgm:pt>
    <dgm:pt modelId="{D91E7856-144A-4D0B-A4FB-618B4ABA186D}" type="pres">
      <dgm:prSet presAssocID="{4514FCEC-272B-48E3-A105-E25C6EC1BB27}" presName="childNode" presStyleLbl="node1" presStyleIdx="10" presStyleCnt="12">
        <dgm:presLayoutVars>
          <dgm:bulletEnabled val="1"/>
        </dgm:presLayoutVars>
      </dgm:prSet>
      <dgm:spPr/>
    </dgm:pt>
    <dgm:pt modelId="{A5A9EC21-04EC-466C-80D0-C72638604091}" type="pres">
      <dgm:prSet presAssocID="{4514FCEC-272B-48E3-A105-E25C6EC1BB27}" presName="aSpace2" presStyleCnt="0"/>
      <dgm:spPr/>
    </dgm:pt>
    <dgm:pt modelId="{368E99A5-30ED-4DAC-9EC5-4B64642DA78C}" type="pres">
      <dgm:prSet presAssocID="{23E08783-CA3A-4489-93C7-8EF50E0E9B2C}" presName="childNode" presStyleLbl="node1" presStyleIdx="11" presStyleCnt="12">
        <dgm:presLayoutVars>
          <dgm:bulletEnabled val="1"/>
        </dgm:presLayoutVars>
      </dgm:prSet>
      <dgm:spPr/>
    </dgm:pt>
  </dgm:ptLst>
  <dgm:cxnLst>
    <dgm:cxn modelId="{CAE5A203-7164-4C87-A209-D72889B2D3B5}" type="presOf" srcId="{3A921B2E-01E1-48C7-A80A-FA811C5F9B5B}" destId="{EF829126-6661-4EBF-9BF8-145D92832540}" srcOrd="1" destOrd="0" presId="urn:microsoft.com/office/officeart/2005/8/layout/lProcess2"/>
    <dgm:cxn modelId="{3F887204-EF76-40D5-8023-91C17EB823DA}" type="presOf" srcId="{70076966-3964-4EFE-8412-DB8AD43AA394}" destId="{D52B5447-9C0F-424B-B4B5-5A968AFA62AB}" srcOrd="0" destOrd="0" presId="urn:microsoft.com/office/officeart/2005/8/layout/lProcess2"/>
    <dgm:cxn modelId="{D2015A0D-6449-477A-8282-D338A4C03CD2}" srcId="{018DA466-6E38-4141-93C9-FBE505EE771C}" destId="{3A921B2E-01E1-48C7-A80A-FA811C5F9B5B}" srcOrd="1" destOrd="0" parTransId="{1201B945-E110-4EE5-8D7E-6443CCA2709B}" sibTransId="{D5219D8E-8AF9-4DCD-9C7A-1BF7DDEB0D23}"/>
    <dgm:cxn modelId="{2336AC10-DF57-47AB-9C8D-3BE2A98541E1}" type="presOf" srcId="{697543CB-4546-4A2E-BF48-363E8B5FCB1A}" destId="{5DB162BA-38B2-4037-8C61-2B02F7B3C7BA}" srcOrd="0" destOrd="0" presId="urn:microsoft.com/office/officeart/2005/8/layout/lProcess2"/>
    <dgm:cxn modelId="{BEEB9220-57DF-457C-926D-CD757114D9DF}" type="presOf" srcId="{B4E7160A-B921-4DF8-9386-1ECEBDCB8562}" destId="{0A603FA1-5A1C-4D84-A47E-8A5B08520A08}" srcOrd="0" destOrd="0" presId="urn:microsoft.com/office/officeart/2005/8/layout/lProcess2"/>
    <dgm:cxn modelId="{73343D29-F5F6-44D3-8DBE-5916D8440C8B}" srcId="{78A74D47-54BE-4589-994E-8F6828D25D4D}" destId="{DB09335B-E507-4942-9D4A-0AF862FBB44F}" srcOrd="1" destOrd="0" parTransId="{729EFAA1-1B93-418F-982A-F494E5444484}" sibTransId="{2D0241FC-6CBB-41DC-ABD3-219095E144D2}"/>
    <dgm:cxn modelId="{73F1323A-44E3-4179-B88D-F77DBC38A4E6}" type="presOf" srcId="{18D04290-53B7-4D0B-B3E3-1B5B0C396F80}" destId="{2B877C84-E84D-43D4-ABEE-324982CE7D69}" srcOrd="0" destOrd="0" presId="urn:microsoft.com/office/officeart/2005/8/layout/lProcess2"/>
    <dgm:cxn modelId="{E4F32A62-DD80-4442-AC27-56ED9D810F79}" srcId="{3A921B2E-01E1-48C7-A80A-FA811C5F9B5B}" destId="{EC2EC71A-36A9-419E-8E7C-DB3F2B674F3D}" srcOrd="1" destOrd="0" parTransId="{2A40FCAE-9F5F-417F-8256-5E8594311111}" sibTransId="{6E9F69F3-DBF3-4DF8-BE9C-82F53FA3A643}"/>
    <dgm:cxn modelId="{D987DB42-36B2-40A0-AC31-23AC6CB8287A}" type="presOf" srcId="{78A74D47-54BE-4589-994E-8F6828D25D4D}" destId="{A8A395D1-DE4C-4D0E-9078-CD7236C31343}" srcOrd="1" destOrd="0" presId="urn:microsoft.com/office/officeart/2005/8/layout/lProcess2"/>
    <dgm:cxn modelId="{1025DC42-592D-43BC-8890-B68B352BEA35}" type="presOf" srcId="{DB09335B-E507-4942-9D4A-0AF862FBB44F}" destId="{463D3E82-5A91-4530-9061-5EFD2D3FADEB}" srcOrd="0" destOrd="0" presId="urn:microsoft.com/office/officeart/2005/8/layout/lProcess2"/>
    <dgm:cxn modelId="{B4703C44-7D8B-4726-AD58-561BEE2DF9A0}" srcId="{78A74D47-54BE-4589-994E-8F6828D25D4D}" destId="{5E1806D2-C579-4832-9C2D-FB6B0933BE87}" srcOrd="0" destOrd="0" parTransId="{E7AD3927-1DCA-4DA0-BDAA-B37EBF133B88}" sibTransId="{26964C4F-F6EC-4D0C-9A9A-ACCCA69E6CF7}"/>
    <dgm:cxn modelId="{713B3948-1225-4E0F-8F3F-814A918DE8C1}" srcId="{89D19356-5555-4580-ADA4-FDA2C8A7E48D}" destId="{B4E7160A-B921-4DF8-9386-1ECEBDCB8562}" srcOrd="1" destOrd="0" parTransId="{574F97F7-B51E-4019-89B3-526E37C6562F}" sibTransId="{7D6CB549-2E6B-40A1-9FF2-EA1C66B55DAD}"/>
    <dgm:cxn modelId="{A5D8744B-4F35-4418-B234-E3A3EF77489C}" type="presOf" srcId="{F52EB4C1-5D5F-4982-920D-3C5D1094D45B}" destId="{C65F4D94-A4AF-40AF-82E0-79B85927A5D3}" srcOrd="0" destOrd="0" presId="urn:microsoft.com/office/officeart/2005/8/layout/lProcess2"/>
    <dgm:cxn modelId="{DFB9BC4C-6093-4EE5-A9CE-3861AC0138FC}" type="presOf" srcId="{3A921B2E-01E1-48C7-A80A-FA811C5F9B5B}" destId="{5D83E148-BD19-4239-A23A-680ACEB2219D}" srcOrd="0" destOrd="0" presId="urn:microsoft.com/office/officeart/2005/8/layout/lProcess2"/>
    <dgm:cxn modelId="{78371B7A-D925-47B2-9C56-28FE60586D49}" srcId="{018DA466-6E38-4141-93C9-FBE505EE771C}" destId="{89D19356-5555-4580-ADA4-FDA2C8A7E48D}" srcOrd="0" destOrd="0" parTransId="{90583CEA-B02B-4D8C-9FA7-F55072AAC557}" sibTransId="{4C6E4D02-9D0D-462C-A241-4A7AF40A6101}"/>
    <dgm:cxn modelId="{39C00086-061E-461F-8519-3600F16694A7}" srcId="{78A74D47-54BE-4589-994E-8F6828D25D4D}" destId="{23E08783-CA3A-4489-93C7-8EF50E0E9B2C}" srcOrd="3" destOrd="0" parTransId="{B5A896E3-D0A9-4617-B9EA-CE6C0D510654}" sibTransId="{8CB6D449-7267-4E8F-A85B-E6A2939DDC9D}"/>
    <dgm:cxn modelId="{BA6B3187-EA8B-4958-A593-D39C23C9E802}" type="presOf" srcId="{EC2EC71A-36A9-419E-8E7C-DB3F2B674F3D}" destId="{F6CFDAE9-7C42-4F7D-9654-1502530EC241}" srcOrd="0" destOrd="0" presId="urn:microsoft.com/office/officeart/2005/8/layout/lProcess2"/>
    <dgm:cxn modelId="{C70D6087-1C70-46E9-999A-FA32D436E8AD}" type="presOf" srcId="{89D19356-5555-4580-ADA4-FDA2C8A7E48D}" destId="{571329E9-88FF-4FD0-8970-360934AFEE9D}" srcOrd="0" destOrd="0" presId="urn:microsoft.com/office/officeart/2005/8/layout/lProcess2"/>
    <dgm:cxn modelId="{B8EE7187-7E73-456B-A4FF-39B5D3CF5E37}" srcId="{018DA466-6E38-4141-93C9-FBE505EE771C}" destId="{78A74D47-54BE-4589-994E-8F6828D25D4D}" srcOrd="2" destOrd="0" parTransId="{3E17691D-C18C-4223-AB9E-42CCB056A7A4}" sibTransId="{DBFF26C8-2855-4C41-BF1B-8E09296C59A8}"/>
    <dgm:cxn modelId="{5305988D-6971-4FDA-88BD-3BD31ECA948B}" type="presOf" srcId="{3C0CE84E-B9B1-43F3-85CD-4373849E0737}" destId="{309A5D78-73F3-416A-A2A0-8BBD22CDC900}" srcOrd="0" destOrd="0" presId="urn:microsoft.com/office/officeart/2005/8/layout/lProcess2"/>
    <dgm:cxn modelId="{5FCD768E-C79C-4FB7-92F6-2CD8B270976C}" type="presOf" srcId="{89D19356-5555-4580-ADA4-FDA2C8A7E48D}" destId="{4EEBD4E9-D294-459C-872D-9B20D505D1F6}" srcOrd="1" destOrd="0" presId="urn:microsoft.com/office/officeart/2005/8/layout/lProcess2"/>
    <dgm:cxn modelId="{F0E7AF91-C2EA-4F81-9247-E78CC985B708}" type="presOf" srcId="{018DA466-6E38-4141-93C9-FBE505EE771C}" destId="{185EE4A3-80B3-4DAC-8E94-1FA7F9B09278}" srcOrd="0" destOrd="0" presId="urn:microsoft.com/office/officeart/2005/8/layout/lProcess2"/>
    <dgm:cxn modelId="{FC7D7FA4-6E73-49B2-82AC-550FD43B94CB}" type="presOf" srcId="{4514FCEC-272B-48E3-A105-E25C6EC1BB27}" destId="{D91E7856-144A-4D0B-A4FB-618B4ABA186D}" srcOrd="0" destOrd="0" presId="urn:microsoft.com/office/officeart/2005/8/layout/lProcess2"/>
    <dgm:cxn modelId="{0BD1CDA4-6983-4659-A2C6-931F68576671}" type="presOf" srcId="{E027D12F-CAD0-4461-AA17-73057BE77BA5}" destId="{D5F7CAA7-B4F8-4F32-BAC1-EEF7DF857BDC}" srcOrd="0" destOrd="0" presId="urn:microsoft.com/office/officeart/2005/8/layout/lProcess2"/>
    <dgm:cxn modelId="{788A48A5-0CAB-4365-AFF8-5EA508CD73F5}" srcId="{3A921B2E-01E1-48C7-A80A-FA811C5F9B5B}" destId="{E027D12F-CAD0-4461-AA17-73057BE77BA5}" srcOrd="0" destOrd="0" parTransId="{BC1D6C1D-0C47-41A8-B457-0DE0CDE5E146}" sibTransId="{346CCF31-7A68-491A-83F5-E497874F9DA1}"/>
    <dgm:cxn modelId="{0E73FFA8-71FF-4C21-863C-C79E87A877EF}" srcId="{3A921B2E-01E1-48C7-A80A-FA811C5F9B5B}" destId="{3C0CE84E-B9B1-43F3-85CD-4373849E0737}" srcOrd="2" destOrd="0" parTransId="{01B019E0-FCD6-42B0-84D3-0CE02570DF4E}" sibTransId="{F76E0376-2C93-490D-8D0E-509EDC4DC9A8}"/>
    <dgm:cxn modelId="{C7F457C7-F325-45E3-8401-F15AD5609F00}" type="presOf" srcId="{23E08783-CA3A-4489-93C7-8EF50E0E9B2C}" destId="{368E99A5-30ED-4DAC-9EC5-4B64642DA78C}" srcOrd="0" destOrd="0" presId="urn:microsoft.com/office/officeart/2005/8/layout/lProcess2"/>
    <dgm:cxn modelId="{2AC64FD0-52FB-46E6-A007-2B26BF1208AE}" srcId="{3A921B2E-01E1-48C7-A80A-FA811C5F9B5B}" destId="{18D04290-53B7-4D0B-B3E3-1B5B0C396F80}" srcOrd="3" destOrd="0" parTransId="{57FB45F5-6246-40C4-B65C-B9B7449285B1}" sibTransId="{A91F3005-FAE7-4D97-B1C4-72DF9812EBF9}"/>
    <dgm:cxn modelId="{5D8885DE-F21B-43FD-94B5-F7AFBADC8B67}" type="presOf" srcId="{78A74D47-54BE-4589-994E-8F6828D25D4D}" destId="{E3958159-3D39-4D54-84C9-81297A212FDD}" srcOrd="0" destOrd="0" presId="urn:microsoft.com/office/officeart/2005/8/layout/lProcess2"/>
    <dgm:cxn modelId="{3E98C2E0-CEE7-4C57-AE43-BECC164CCC42}" srcId="{78A74D47-54BE-4589-994E-8F6828D25D4D}" destId="{4514FCEC-272B-48E3-A105-E25C6EC1BB27}" srcOrd="2" destOrd="0" parTransId="{542F5ACA-5121-4394-86E6-C0BA9ACD3773}" sibTransId="{2DC56886-5E84-47D2-AC48-C3C68093F0C0}"/>
    <dgm:cxn modelId="{253739E9-627E-40BE-BE86-02A8BE811648}" type="presOf" srcId="{5E1806D2-C579-4832-9C2D-FB6B0933BE87}" destId="{35BB4286-7F13-425D-BECB-89EDE79AD812}" srcOrd="0" destOrd="0" presId="urn:microsoft.com/office/officeart/2005/8/layout/lProcess2"/>
    <dgm:cxn modelId="{D078C4EE-5697-4AA8-978E-18433DDE7752}" srcId="{89D19356-5555-4580-ADA4-FDA2C8A7E48D}" destId="{F52EB4C1-5D5F-4982-920D-3C5D1094D45B}" srcOrd="2" destOrd="0" parTransId="{B59E609B-8518-4B14-8261-81B761D1D527}" sibTransId="{4F276E31-2BB2-4600-AA4E-FCDD6A6BAE38}"/>
    <dgm:cxn modelId="{B77372F0-C69C-4814-A963-FEBB58025CB9}" srcId="{89D19356-5555-4580-ADA4-FDA2C8A7E48D}" destId="{70076966-3964-4EFE-8412-DB8AD43AA394}" srcOrd="0" destOrd="0" parTransId="{5EA4DD3F-CE80-4E50-8E82-BE8056D576DA}" sibTransId="{2326F7F9-C5FD-4A97-9DF5-B92291785416}"/>
    <dgm:cxn modelId="{DF932CFD-CB2A-4300-BB2A-3DE03B81D851}" srcId="{89D19356-5555-4580-ADA4-FDA2C8A7E48D}" destId="{697543CB-4546-4A2E-BF48-363E8B5FCB1A}" srcOrd="3" destOrd="0" parTransId="{3AA99E7B-BC80-430C-B734-EBE46503D2B4}" sibTransId="{ACE0AD2C-3778-46C4-BB13-B2D746E9F60D}"/>
    <dgm:cxn modelId="{640439F2-1A46-4C53-98B7-F9596CFCA692}" type="presParOf" srcId="{185EE4A3-80B3-4DAC-8E94-1FA7F9B09278}" destId="{B0C02213-1868-4E50-8BD1-E3E267C3FF69}" srcOrd="0" destOrd="0" presId="urn:microsoft.com/office/officeart/2005/8/layout/lProcess2"/>
    <dgm:cxn modelId="{C083D9A5-0247-4911-94EB-9AF5E7484219}" type="presParOf" srcId="{B0C02213-1868-4E50-8BD1-E3E267C3FF69}" destId="{571329E9-88FF-4FD0-8970-360934AFEE9D}" srcOrd="0" destOrd="0" presId="urn:microsoft.com/office/officeart/2005/8/layout/lProcess2"/>
    <dgm:cxn modelId="{563CCE86-7F44-42EE-BF60-F08E5D430505}" type="presParOf" srcId="{B0C02213-1868-4E50-8BD1-E3E267C3FF69}" destId="{4EEBD4E9-D294-459C-872D-9B20D505D1F6}" srcOrd="1" destOrd="0" presId="urn:microsoft.com/office/officeart/2005/8/layout/lProcess2"/>
    <dgm:cxn modelId="{71E60075-0249-4C4C-82BE-2CB11B687C59}" type="presParOf" srcId="{B0C02213-1868-4E50-8BD1-E3E267C3FF69}" destId="{9F97E7EB-D269-49BF-BA10-C104AF1CB9E9}" srcOrd="2" destOrd="0" presId="urn:microsoft.com/office/officeart/2005/8/layout/lProcess2"/>
    <dgm:cxn modelId="{74A7FF4C-EB81-45F6-9E77-F5E0C6D340A6}" type="presParOf" srcId="{9F97E7EB-D269-49BF-BA10-C104AF1CB9E9}" destId="{E573D6EC-5EEF-4894-92BE-91F2BDB218F0}" srcOrd="0" destOrd="0" presId="urn:microsoft.com/office/officeart/2005/8/layout/lProcess2"/>
    <dgm:cxn modelId="{78CE4BEA-4E84-4B63-8556-5C76D1FB4943}" type="presParOf" srcId="{E573D6EC-5EEF-4894-92BE-91F2BDB218F0}" destId="{D52B5447-9C0F-424B-B4B5-5A968AFA62AB}" srcOrd="0" destOrd="0" presId="urn:microsoft.com/office/officeart/2005/8/layout/lProcess2"/>
    <dgm:cxn modelId="{90F72061-D0A4-42DD-A174-7AD33FAC0009}" type="presParOf" srcId="{E573D6EC-5EEF-4894-92BE-91F2BDB218F0}" destId="{86118171-C346-42A9-9B34-A1CB886B9EAF}" srcOrd="1" destOrd="0" presId="urn:microsoft.com/office/officeart/2005/8/layout/lProcess2"/>
    <dgm:cxn modelId="{6B19E390-32A6-4C73-8A17-58A085903839}" type="presParOf" srcId="{E573D6EC-5EEF-4894-92BE-91F2BDB218F0}" destId="{0A603FA1-5A1C-4D84-A47E-8A5B08520A08}" srcOrd="2" destOrd="0" presId="urn:microsoft.com/office/officeart/2005/8/layout/lProcess2"/>
    <dgm:cxn modelId="{D5446281-0110-46A4-B8B0-7396666D7546}" type="presParOf" srcId="{E573D6EC-5EEF-4894-92BE-91F2BDB218F0}" destId="{A6AACAF5-6768-4168-B99F-96493527E78D}" srcOrd="3" destOrd="0" presId="urn:microsoft.com/office/officeart/2005/8/layout/lProcess2"/>
    <dgm:cxn modelId="{49AE3621-1B44-4BA9-BD6D-212C42003A70}" type="presParOf" srcId="{E573D6EC-5EEF-4894-92BE-91F2BDB218F0}" destId="{C65F4D94-A4AF-40AF-82E0-79B85927A5D3}" srcOrd="4" destOrd="0" presId="urn:microsoft.com/office/officeart/2005/8/layout/lProcess2"/>
    <dgm:cxn modelId="{62EF00DE-E863-49E8-A173-FA06CF5F8E03}" type="presParOf" srcId="{E573D6EC-5EEF-4894-92BE-91F2BDB218F0}" destId="{70240FF3-02D9-4E60-B795-F09575E87B8C}" srcOrd="5" destOrd="0" presId="urn:microsoft.com/office/officeart/2005/8/layout/lProcess2"/>
    <dgm:cxn modelId="{4D50B933-45AC-4EC1-B7DC-D6895FA9A75C}" type="presParOf" srcId="{E573D6EC-5EEF-4894-92BE-91F2BDB218F0}" destId="{5DB162BA-38B2-4037-8C61-2B02F7B3C7BA}" srcOrd="6" destOrd="0" presId="urn:microsoft.com/office/officeart/2005/8/layout/lProcess2"/>
    <dgm:cxn modelId="{C2FB6DB9-A2C6-48B4-A744-10A3A2D3163B}" type="presParOf" srcId="{185EE4A3-80B3-4DAC-8E94-1FA7F9B09278}" destId="{9D069E72-01C8-47A7-A3CD-1E172455708F}" srcOrd="1" destOrd="0" presId="urn:microsoft.com/office/officeart/2005/8/layout/lProcess2"/>
    <dgm:cxn modelId="{95FFFDC2-10DC-4C97-9037-50869D5967ED}" type="presParOf" srcId="{185EE4A3-80B3-4DAC-8E94-1FA7F9B09278}" destId="{429E9F05-D4B5-4797-A9F4-5C666F326FA2}" srcOrd="2" destOrd="0" presId="urn:microsoft.com/office/officeart/2005/8/layout/lProcess2"/>
    <dgm:cxn modelId="{75D1AB67-7594-4DD1-BE15-D84CFA32B6A9}" type="presParOf" srcId="{429E9F05-D4B5-4797-A9F4-5C666F326FA2}" destId="{5D83E148-BD19-4239-A23A-680ACEB2219D}" srcOrd="0" destOrd="0" presId="urn:microsoft.com/office/officeart/2005/8/layout/lProcess2"/>
    <dgm:cxn modelId="{0725F8FE-1FE4-48EA-A12A-CC129F162251}" type="presParOf" srcId="{429E9F05-D4B5-4797-A9F4-5C666F326FA2}" destId="{EF829126-6661-4EBF-9BF8-145D92832540}" srcOrd="1" destOrd="0" presId="urn:microsoft.com/office/officeart/2005/8/layout/lProcess2"/>
    <dgm:cxn modelId="{3745316D-D258-4FA3-9503-4612AF6EC570}" type="presParOf" srcId="{429E9F05-D4B5-4797-A9F4-5C666F326FA2}" destId="{D117165A-3DDD-40D9-9E58-7D99503C656A}" srcOrd="2" destOrd="0" presId="urn:microsoft.com/office/officeart/2005/8/layout/lProcess2"/>
    <dgm:cxn modelId="{20B22C1B-B87E-4366-8E06-8095D64FA5F1}" type="presParOf" srcId="{D117165A-3DDD-40D9-9E58-7D99503C656A}" destId="{D4E32872-9AA0-4C3B-9136-0504BB0F09EE}" srcOrd="0" destOrd="0" presId="urn:microsoft.com/office/officeart/2005/8/layout/lProcess2"/>
    <dgm:cxn modelId="{F474D1D8-3908-4C5D-B342-9FE033EE3F6D}" type="presParOf" srcId="{D4E32872-9AA0-4C3B-9136-0504BB0F09EE}" destId="{D5F7CAA7-B4F8-4F32-BAC1-EEF7DF857BDC}" srcOrd="0" destOrd="0" presId="urn:microsoft.com/office/officeart/2005/8/layout/lProcess2"/>
    <dgm:cxn modelId="{CDC30156-EDA5-4FA8-B9F9-FECBA516C9C0}" type="presParOf" srcId="{D4E32872-9AA0-4C3B-9136-0504BB0F09EE}" destId="{80B6AA24-D704-46FD-B4BE-096906F74102}" srcOrd="1" destOrd="0" presId="urn:microsoft.com/office/officeart/2005/8/layout/lProcess2"/>
    <dgm:cxn modelId="{EB14BB12-D4E5-46C8-9B98-0E42631A2CC6}" type="presParOf" srcId="{D4E32872-9AA0-4C3B-9136-0504BB0F09EE}" destId="{F6CFDAE9-7C42-4F7D-9654-1502530EC241}" srcOrd="2" destOrd="0" presId="urn:microsoft.com/office/officeart/2005/8/layout/lProcess2"/>
    <dgm:cxn modelId="{66C1140B-8A0B-4839-B6A7-345B44443F70}" type="presParOf" srcId="{D4E32872-9AA0-4C3B-9136-0504BB0F09EE}" destId="{987A86DC-DF4B-487F-B1FD-B9469B9AC786}" srcOrd="3" destOrd="0" presId="urn:microsoft.com/office/officeart/2005/8/layout/lProcess2"/>
    <dgm:cxn modelId="{29AE3EF7-DD27-4C37-8541-1C88C219AEDD}" type="presParOf" srcId="{D4E32872-9AA0-4C3B-9136-0504BB0F09EE}" destId="{309A5D78-73F3-416A-A2A0-8BBD22CDC900}" srcOrd="4" destOrd="0" presId="urn:microsoft.com/office/officeart/2005/8/layout/lProcess2"/>
    <dgm:cxn modelId="{B826E754-F315-45FD-AFF4-3C92306520A0}" type="presParOf" srcId="{D4E32872-9AA0-4C3B-9136-0504BB0F09EE}" destId="{0DFF37B3-AFD5-4C7C-88C9-064CE6A01629}" srcOrd="5" destOrd="0" presId="urn:microsoft.com/office/officeart/2005/8/layout/lProcess2"/>
    <dgm:cxn modelId="{8FC9B5ED-3A78-4279-93EB-F22C03133A0B}" type="presParOf" srcId="{D4E32872-9AA0-4C3B-9136-0504BB0F09EE}" destId="{2B877C84-E84D-43D4-ABEE-324982CE7D69}" srcOrd="6" destOrd="0" presId="urn:microsoft.com/office/officeart/2005/8/layout/lProcess2"/>
    <dgm:cxn modelId="{8998E272-7469-4D87-ACE9-14E93B701C3A}" type="presParOf" srcId="{185EE4A3-80B3-4DAC-8E94-1FA7F9B09278}" destId="{8920061D-01F1-45C7-AE2B-A74789BE8BAC}" srcOrd="3" destOrd="0" presId="urn:microsoft.com/office/officeart/2005/8/layout/lProcess2"/>
    <dgm:cxn modelId="{DF1059AB-68EB-4C75-B14C-EB65751EE63D}" type="presParOf" srcId="{185EE4A3-80B3-4DAC-8E94-1FA7F9B09278}" destId="{0B34915C-0B19-431F-8805-BCFE39DEBE47}" srcOrd="4" destOrd="0" presId="urn:microsoft.com/office/officeart/2005/8/layout/lProcess2"/>
    <dgm:cxn modelId="{D8C15281-1842-40FB-B07D-200FEEE3D749}" type="presParOf" srcId="{0B34915C-0B19-431F-8805-BCFE39DEBE47}" destId="{E3958159-3D39-4D54-84C9-81297A212FDD}" srcOrd="0" destOrd="0" presId="urn:microsoft.com/office/officeart/2005/8/layout/lProcess2"/>
    <dgm:cxn modelId="{D8E1FC1B-BF1B-4EB7-9479-7337AECAC268}" type="presParOf" srcId="{0B34915C-0B19-431F-8805-BCFE39DEBE47}" destId="{A8A395D1-DE4C-4D0E-9078-CD7236C31343}" srcOrd="1" destOrd="0" presId="urn:microsoft.com/office/officeart/2005/8/layout/lProcess2"/>
    <dgm:cxn modelId="{DFD39011-A0AD-468F-A191-0266FA9B6DEE}" type="presParOf" srcId="{0B34915C-0B19-431F-8805-BCFE39DEBE47}" destId="{D39D7EFB-959A-4212-966C-A5FE048DE99D}" srcOrd="2" destOrd="0" presId="urn:microsoft.com/office/officeart/2005/8/layout/lProcess2"/>
    <dgm:cxn modelId="{AD9FEC6C-321B-483A-80FD-C8B0A4F47CE1}" type="presParOf" srcId="{D39D7EFB-959A-4212-966C-A5FE048DE99D}" destId="{22F8803F-9CF0-459D-99DD-3B19E9DB9F4D}" srcOrd="0" destOrd="0" presId="urn:microsoft.com/office/officeart/2005/8/layout/lProcess2"/>
    <dgm:cxn modelId="{B72CEB25-0B6E-4BA7-A729-3BF38C8DB6C5}" type="presParOf" srcId="{22F8803F-9CF0-459D-99DD-3B19E9DB9F4D}" destId="{35BB4286-7F13-425D-BECB-89EDE79AD812}" srcOrd="0" destOrd="0" presId="urn:microsoft.com/office/officeart/2005/8/layout/lProcess2"/>
    <dgm:cxn modelId="{B5C07564-9E7E-43BD-9D69-7A4EC8663D76}" type="presParOf" srcId="{22F8803F-9CF0-459D-99DD-3B19E9DB9F4D}" destId="{A57DB741-B74D-494E-B35D-DC54771947DB}" srcOrd="1" destOrd="0" presId="urn:microsoft.com/office/officeart/2005/8/layout/lProcess2"/>
    <dgm:cxn modelId="{DF75C79B-3282-4024-9597-A0191BA2E7E3}" type="presParOf" srcId="{22F8803F-9CF0-459D-99DD-3B19E9DB9F4D}" destId="{463D3E82-5A91-4530-9061-5EFD2D3FADEB}" srcOrd="2" destOrd="0" presId="urn:microsoft.com/office/officeart/2005/8/layout/lProcess2"/>
    <dgm:cxn modelId="{5F960413-46D1-4433-8697-B9C6060E6761}" type="presParOf" srcId="{22F8803F-9CF0-459D-99DD-3B19E9DB9F4D}" destId="{986CCA20-562C-4AE8-AE83-9E75EAF5C36A}" srcOrd="3" destOrd="0" presId="urn:microsoft.com/office/officeart/2005/8/layout/lProcess2"/>
    <dgm:cxn modelId="{4A23F7C4-0E72-4036-9745-A2CF41A9CA52}" type="presParOf" srcId="{22F8803F-9CF0-459D-99DD-3B19E9DB9F4D}" destId="{D91E7856-144A-4D0B-A4FB-618B4ABA186D}" srcOrd="4" destOrd="0" presId="urn:microsoft.com/office/officeart/2005/8/layout/lProcess2"/>
    <dgm:cxn modelId="{33416994-87EB-450E-B9E5-F8BCE0FCAD39}" type="presParOf" srcId="{22F8803F-9CF0-459D-99DD-3B19E9DB9F4D}" destId="{A5A9EC21-04EC-466C-80D0-C72638604091}" srcOrd="5" destOrd="0" presId="urn:microsoft.com/office/officeart/2005/8/layout/lProcess2"/>
    <dgm:cxn modelId="{8F17681F-C9F8-4E5F-8EEF-97F507591CD5}" type="presParOf" srcId="{22F8803F-9CF0-459D-99DD-3B19E9DB9F4D}" destId="{368E99A5-30ED-4DAC-9EC5-4B64642DA78C}"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8DA466-6E38-4141-93C9-FBE505EE771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dgm:spPr/>
      <dgm:t>
        <a:bodyPr/>
        <a:lstStyle/>
        <a:p>
          <a:r>
            <a:rPr lang="en-AU" dirty="0"/>
            <a:t>Knowledge</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custT="1"/>
      <dgm:spPr/>
      <dgm:t>
        <a:bodyPr/>
        <a:lstStyle/>
        <a:p>
          <a:r>
            <a:rPr lang="en-AU" sz="1400" b="1" dirty="0"/>
            <a:t>Midsemester Exam </a:t>
          </a:r>
          <a:br>
            <a:rPr lang="en-AU" sz="900" dirty="0"/>
          </a:br>
          <a:r>
            <a:rPr lang="en-AU" sz="900" dirty="0"/>
            <a:t>Can award Level 1</a:t>
          </a:r>
          <a:br>
            <a:rPr lang="en-AU" sz="900" dirty="0"/>
          </a:br>
          <a:r>
            <a:rPr lang="en-AU" sz="900" dirty="0"/>
            <a:t>Mandatory</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custT="1"/>
      <dgm:spPr/>
      <dgm:t>
        <a:bodyPr/>
        <a:lstStyle/>
        <a:p>
          <a:r>
            <a:rPr lang="en-AU" sz="1400" b="1" dirty="0"/>
            <a:t>Online Basic Quiz</a:t>
          </a:r>
          <a:br>
            <a:rPr lang="en-AU" sz="900" dirty="0"/>
          </a:br>
          <a:r>
            <a:rPr lang="en-AU" sz="900" dirty="0"/>
            <a:t>Can award Level 1</a:t>
          </a:r>
          <a:br>
            <a:rPr lang="en-AU" sz="900" dirty="0"/>
          </a:br>
          <a:r>
            <a:rPr lang="en-AU" sz="900" dirty="0"/>
            <a:t>Mandatory for students who do not achieve Level 1 in the Midsemester Exam</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dgm:spPr/>
      <dgm:t>
        <a:bodyPr/>
        <a:lstStyle/>
        <a:p>
          <a:r>
            <a:rPr lang="en-AU" dirty="0"/>
            <a:t>Practice</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custT="1"/>
      <dgm:spPr/>
      <dgm:t>
        <a:bodyPr/>
        <a:lstStyle/>
        <a:p>
          <a:r>
            <a:rPr lang="en-AU" sz="1400" b="1" dirty="0"/>
            <a:t>Project 1 (Group)</a:t>
          </a:r>
          <a:br>
            <a:rPr lang="en-AU" sz="1400" b="1" dirty="0"/>
          </a:br>
          <a:r>
            <a:rPr lang="en-AU" sz="1100" dirty="0"/>
            <a:t>Can award Level 1</a:t>
          </a:r>
          <a:br>
            <a:rPr lang="en-AU" sz="1100" dirty="0"/>
          </a:br>
          <a:r>
            <a:rPr lang="en-AU" sz="1100" dirty="0"/>
            <a:t>Mandatory</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EC2EC71A-36A9-419E-8E7C-DB3F2B674F3D}">
      <dgm:prSet phldrT="[Text]" custT="1"/>
      <dgm:spPr/>
      <dgm:t>
        <a:bodyPr/>
        <a:lstStyle/>
        <a:p>
          <a:r>
            <a:rPr lang="en-AU" sz="1400" b="1" dirty="0"/>
            <a:t>Project 2A (Individual)</a:t>
          </a:r>
          <a:br>
            <a:rPr lang="en-AU" sz="1400" b="1" dirty="0"/>
          </a:br>
          <a:r>
            <a:rPr lang="en-AU" sz="1100" dirty="0"/>
            <a:t>Can award Level 1, 2, or 3</a:t>
          </a:r>
          <a:br>
            <a:rPr lang="en-AU" sz="1100" dirty="0"/>
          </a:br>
          <a:r>
            <a:rPr lang="en-AU" sz="1100" dirty="0"/>
            <a:t>Mandatory for students who do not achieve Level 1 in Project 1. Optional for others.</a:t>
          </a:r>
        </a:p>
      </dgm:t>
    </dgm:pt>
    <dgm:pt modelId="{2A40FCAE-9F5F-417F-8256-5E8594311111}" type="parTrans" cxnId="{E4F32A62-DD80-4442-AC27-56ED9D810F79}">
      <dgm:prSet/>
      <dgm:spPr/>
      <dgm:t>
        <a:bodyPr/>
        <a:lstStyle/>
        <a:p>
          <a:endParaRPr lang="en-AU"/>
        </a:p>
      </dgm:t>
    </dgm:pt>
    <dgm:pt modelId="{6E9F69F3-DBF3-4DF8-BE9C-82F53FA3A643}" type="sibTrans" cxnId="{E4F32A62-DD80-4442-AC27-56ED9D810F79}">
      <dgm:prSet/>
      <dgm:spPr/>
      <dgm:t>
        <a:bodyPr/>
        <a:lstStyle/>
        <a:p>
          <a:endParaRPr lang="en-AU"/>
        </a:p>
      </dgm:t>
    </dgm:pt>
    <dgm:pt modelId="{78A74D47-54BE-4589-994E-8F6828D25D4D}">
      <dgm:prSet phldrT="[Text]"/>
      <dgm:spPr/>
      <dgm:t>
        <a:bodyPr/>
        <a:lstStyle/>
        <a:p>
          <a:r>
            <a:rPr lang="en-AU" dirty="0"/>
            <a:t>Self-Review Self-Learning</a:t>
          </a:r>
        </a:p>
      </dgm:t>
    </dgm:pt>
    <dgm:pt modelId="{3E17691D-C18C-4223-AB9E-42CCB056A7A4}" type="parTrans" cxnId="{B8EE7187-7E73-456B-A4FF-39B5D3CF5E37}">
      <dgm:prSet/>
      <dgm:spPr/>
      <dgm:t>
        <a:bodyPr/>
        <a:lstStyle/>
        <a:p>
          <a:endParaRPr lang="en-AU"/>
        </a:p>
      </dgm:t>
    </dgm:pt>
    <dgm:pt modelId="{DBFF26C8-2855-4C41-BF1B-8E09296C59A8}" type="sibTrans" cxnId="{B8EE7187-7E73-456B-A4FF-39B5D3CF5E37}">
      <dgm:prSet/>
      <dgm:spPr/>
      <dgm:t>
        <a:bodyPr/>
        <a:lstStyle/>
        <a:p>
          <a:endParaRPr lang="en-AU"/>
        </a:p>
      </dgm:t>
    </dgm:pt>
    <dgm:pt modelId="{5E1806D2-C579-4832-9C2D-FB6B0933BE87}">
      <dgm:prSet phldrT="[Text]" custT="1"/>
      <dgm:spPr/>
      <dgm:t>
        <a:bodyPr/>
        <a:lstStyle/>
        <a:p>
          <a:r>
            <a:rPr lang="en-AU" sz="1400" b="1" dirty="0"/>
            <a:t>Self-Assessment &amp; Development Plan</a:t>
          </a:r>
          <a:br>
            <a:rPr lang="en-AU" sz="1100" dirty="0"/>
          </a:br>
          <a:r>
            <a:rPr lang="en-AU" sz="1100" dirty="0"/>
            <a:t>Awards no levels on its own, but guides the Report and Demonstration</a:t>
          </a:r>
          <a:br>
            <a:rPr lang="en-AU" sz="1100" dirty="0"/>
          </a:br>
          <a:r>
            <a:rPr lang="en-AU" sz="1100" dirty="0"/>
            <a:t>Mandatory</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DB09335B-E507-4942-9D4A-0AF862FBB44F}">
      <dgm:prSet phldrT="[Text]" custT="1"/>
      <dgm:spPr/>
      <dgm:t>
        <a:bodyPr/>
        <a:lstStyle/>
        <a:p>
          <a:r>
            <a:rPr lang="en-AU" sz="1400" b="1" dirty="0"/>
            <a:t>Self-Learning Report</a:t>
          </a:r>
          <a:br>
            <a:rPr lang="en-AU" sz="1300" dirty="0"/>
          </a:br>
          <a:r>
            <a:rPr lang="en-AU" sz="1300" dirty="0"/>
            <a:t>Can award Level 1 or 2</a:t>
          </a:r>
          <a:br>
            <a:rPr lang="en-AU" sz="1300" dirty="0"/>
          </a:br>
          <a:r>
            <a:rPr lang="en-AU" sz="1300" dirty="0"/>
            <a:t>Mandatory</a:t>
          </a:r>
        </a:p>
      </dgm:t>
    </dgm:pt>
    <dgm:pt modelId="{729EFAA1-1B93-418F-982A-F494E5444484}" type="parTrans" cxnId="{73343D29-F5F6-44D3-8DBE-5916D8440C8B}">
      <dgm:prSet/>
      <dgm:spPr/>
      <dgm:t>
        <a:bodyPr/>
        <a:lstStyle/>
        <a:p>
          <a:endParaRPr lang="en-AU"/>
        </a:p>
      </dgm:t>
    </dgm:pt>
    <dgm:pt modelId="{2D0241FC-6CBB-41DC-ABD3-219095E144D2}" type="sibTrans" cxnId="{73343D29-F5F6-44D3-8DBE-5916D8440C8B}">
      <dgm:prSet/>
      <dgm:spPr/>
      <dgm:t>
        <a:bodyPr/>
        <a:lstStyle/>
        <a:p>
          <a:endParaRPr lang="en-AU"/>
        </a:p>
      </dgm:t>
    </dgm:pt>
    <dgm:pt modelId="{F52EB4C1-5D5F-4982-920D-3C5D1094D45B}">
      <dgm:prSet phldrT="[Text]" custT="1"/>
      <dgm:spPr/>
      <dgm:t>
        <a:bodyPr/>
        <a:lstStyle/>
        <a:p>
          <a:r>
            <a:rPr lang="en-AU" sz="1200" b="1" dirty="0"/>
            <a:t>End of Semester Written Exam </a:t>
          </a:r>
          <a:br>
            <a:rPr lang="en-AU" sz="1100" dirty="0"/>
          </a:br>
          <a:r>
            <a:rPr lang="en-AU" sz="1100" dirty="0"/>
            <a:t>Can award Level 3</a:t>
          </a:r>
          <a:br>
            <a:rPr lang="en-AU" sz="1100" dirty="0"/>
          </a:br>
          <a:r>
            <a:rPr lang="en-AU" sz="1100" dirty="0"/>
            <a:t>Optional. Must achieve Level 2 first</a:t>
          </a:r>
        </a:p>
      </dgm:t>
    </dgm:pt>
    <dgm:pt modelId="{B59E609B-8518-4B14-8261-81B761D1D527}" type="parTrans" cxnId="{D078C4EE-5697-4AA8-978E-18433DDE7752}">
      <dgm:prSet/>
      <dgm:spPr/>
      <dgm:t>
        <a:bodyPr/>
        <a:lstStyle/>
        <a:p>
          <a:endParaRPr lang="en-AU"/>
        </a:p>
      </dgm:t>
    </dgm:pt>
    <dgm:pt modelId="{4F276E31-2BB2-4600-AA4E-FCDD6A6BAE38}" type="sibTrans" cxnId="{D078C4EE-5697-4AA8-978E-18433DDE7752}">
      <dgm:prSet/>
      <dgm:spPr/>
      <dgm:t>
        <a:bodyPr/>
        <a:lstStyle/>
        <a:p>
          <a:endParaRPr lang="en-AU"/>
        </a:p>
      </dgm:t>
    </dgm:pt>
    <dgm:pt modelId="{697543CB-4546-4A2E-BF48-363E8B5FCB1A}">
      <dgm:prSet phldrT="[Text]" custT="1"/>
      <dgm:spPr/>
      <dgm:t>
        <a:bodyPr/>
        <a:lstStyle/>
        <a:p>
          <a:r>
            <a:rPr lang="en-AU" sz="1200" b="1" dirty="0"/>
            <a:t>End of Semester Oral Exam</a:t>
          </a:r>
          <a:br>
            <a:rPr lang="en-AU" sz="1100" dirty="0"/>
          </a:br>
          <a:r>
            <a:rPr lang="en-AU" sz="1100" dirty="0"/>
            <a:t>Can award Level 4</a:t>
          </a:r>
          <a:br>
            <a:rPr lang="en-AU" sz="1100" dirty="0"/>
          </a:br>
          <a:r>
            <a:rPr lang="en-AU" sz="1100" dirty="0"/>
            <a:t>Optional. Must achieve level 3 first</a:t>
          </a:r>
        </a:p>
      </dgm:t>
    </dgm:pt>
    <dgm:pt modelId="{3AA99E7B-BC80-430C-B734-EBE46503D2B4}" type="parTrans" cxnId="{DF932CFD-CB2A-4300-BB2A-3DE03B81D851}">
      <dgm:prSet/>
      <dgm:spPr/>
      <dgm:t>
        <a:bodyPr/>
        <a:lstStyle/>
        <a:p>
          <a:endParaRPr lang="en-AU"/>
        </a:p>
      </dgm:t>
    </dgm:pt>
    <dgm:pt modelId="{ACE0AD2C-3778-46C4-BB13-B2D746E9F60D}" type="sibTrans" cxnId="{DF932CFD-CB2A-4300-BB2A-3DE03B81D851}">
      <dgm:prSet/>
      <dgm:spPr/>
      <dgm:t>
        <a:bodyPr/>
        <a:lstStyle/>
        <a:p>
          <a:endParaRPr lang="en-AU"/>
        </a:p>
      </dgm:t>
    </dgm:pt>
    <dgm:pt modelId="{3C0CE84E-B9B1-43F3-85CD-4373849E0737}">
      <dgm:prSet phldrT="[Text]" custT="1"/>
      <dgm:spPr/>
      <dgm:t>
        <a:bodyPr/>
        <a:lstStyle/>
        <a:p>
          <a:r>
            <a:rPr lang="en-AU" sz="1400" b="1" dirty="0"/>
            <a:t>Project 2B (Group)</a:t>
          </a:r>
          <a:br>
            <a:rPr lang="en-AU" sz="1400" b="1" dirty="0"/>
          </a:br>
          <a:r>
            <a:rPr lang="en-AU" sz="1100" dirty="0"/>
            <a:t>Can award Level 1, 2, 3 or 4</a:t>
          </a:r>
          <a:br>
            <a:rPr lang="en-AU" sz="1100" dirty="0"/>
          </a:br>
          <a:r>
            <a:rPr lang="en-AU" sz="1100" dirty="0"/>
            <a:t>Optional. Level 1 in Project 1 is required to participate</a:t>
          </a:r>
        </a:p>
      </dgm:t>
    </dgm:pt>
    <dgm:pt modelId="{01B019E0-FCD6-42B0-84D3-0CE02570DF4E}" type="parTrans" cxnId="{0E73FFA8-71FF-4C21-863C-C79E87A877EF}">
      <dgm:prSet/>
      <dgm:spPr/>
      <dgm:t>
        <a:bodyPr/>
        <a:lstStyle/>
        <a:p>
          <a:endParaRPr lang="en-AU"/>
        </a:p>
      </dgm:t>
    </dgm:pt>
    <dgm:pt modelId="{F76E0376-2C93-490D-8D0E-509EDC4DC9A8}" type="sibTrans" cxnId="{0E73FFA8-71FF-4C21-863C-C79E87A877EF}">
      <dgm:prSet/>
      <dgm:spPr/>
      <dgm:t>
        <a:bodyPr/>
        <a:lstStyle/>
        <a:p>
          <a:endParaRPr lang="en-AU"/>
        </a:p>
      </dgm:t>
    </dgm:pt>
    <dgm:pt modelId="{07D3B5B3-80D0-4FC4-B14C-A8619F5B8277}">
      <dgm:prSet phldrT="[Text]" custT="1"/>
      <dgm:spPr/>
      <dgm:t>
        <a:bodyPr/>
        <a:lstStyle/>
        <a:p>
          <a:r>
            <a:rPr lang="en-AU" sz="1400" b="1" dirty="0"/>
            <a:t>Online Advanced Quiz</a:t>
          </a:r>
          <a:br>
            <a:rPr lang="en-AU" sz="1100" dirty="0"/>
          </a:br>
          <a:r>
            <a:rPr lang="en-AU" sz="1100" dirty="0"/>
            <a:t>Can award Level 2</a:t>
          </a:r>
          <a:br>
            <a:rPr lang="en-AU" sz="1100" dirty="0"/>
          </a:br>
          <a:r>
            <a:rPr lang="en-AU" sz="1100" dirty="0"/>
            <a:t>Optional. Must achieve Level 1 first</a:t>
          </a:r>
        </a:p>
      </dgm:t>
    </dgm:pt>
    <dgm:pt modelId="{2303F1E9-FEBB-4359-A784-F248648F9E36}" type="parTrans" cxnId="{1252F642-3EE8-4FB1-B902-6D89BFE86A32}">
      <dgm:prSet/>
      <dgm:spPr/>
      <dgm:t>
        <a:bodyPr/>
        <a:lstStyle/>
        <a:p>
          <a:endParaRPr lang="en-AU"/>
        </a:p>
      </dgm:t>
    </dgm:pt>
    <dgm:pt modelId="{D83E3F4C-B770-43B7-BECE-CCA1642041DC}" type="sibTrans" cxnId="{1252F642-3EE8-4FB1-B902-6D89BFE86A32}">
      <dgm:prSet/>
      <dgm:spPr/>
      <dgm:t>
        <a:bodyPr/>
        <a:lstStyle/>
        <a:p>
          <a:endParaRPr lang="en-AU"/>
        </a:p>
      </dgm:t>
    </dgm:pt>
    <dgm:pt modelId="{075BF0B6-1644-407B-AAEC-1A0C48D73E99}">
      <dgm:prSet phldrT="[Text]" custT="1"/>
      <dgm:spPr/>
      <dgm:t>
        <a:bodyPr/>
        <a:lstStyle/>
        <a:p>
          <a:r>
            <a:rPr lang="en-AU" sz="1400" b="1" dirty="0"/>
            <a:t>Self-Learning Demonstration</a:t>
          </a:r>
          <a:br>
            <a:rPr lang="en-AU" sz="1300" dirty="0"/>
          </a:br>
          <a:r>
            <a:rPr lang="en-AU" sz="1300" dirty="0"/>
            <a:t>Can award Level 3 or 4</a:t>
          </a:r>
          <a:br>
            <a:rPr lang="en-AU" sz="1300" dirty="0"/>
          </a:br>
          <a:r>
            <a:rPr lang="en-AU" sz="1300" dirty="0"/>
            <a:t>Optional. Must achieve level 2 first.</a:t>
          </a:r>
        </a:p>
      </dgm:t>
    </dgm:pt>
    <dgm:pt modelId="{1D5BD5DC-E3B9-4A7B-9DF5-A2280413DEB7}" type="parTrans" cxnId="{D15F7CFD-E533-4683-8027-2066A99E426C}">
      <dgm:prSet/>
      <dgm:spPr/>
      <dgm:t>
        <a:bodyPr/>
        <a:lstStyle/>
        <a:p>
          <a:endParaRPr lang="en-AU"/>
        </a:p>
      </dgm:t>
    </dgm:pt>
    <dgm:pt modelId="{F1160F7E-78EF-48F1-AD3A-89359A9C220B}" type="sibTrans" cxnId="{D15F7CFD-E533-4683-8027-2066A99E426C}">
      <dgm:prSet/>
      <dgm:spPr/>
      <dgm:t>
        <a:bodyPr/>
        <a:lstStyle/>
        <a:p>
          <a:endParaRPr lang="en-AU"/>
        </a:p>
      </dgm:t>
    </dgm:pt>
    <dgm:pt modelId="{185EE4A3-80B3-4DAC-8E94-1FA7F9B09278}" type="pres">
      <dgm:prSet presAssocID="{018DA466-6E38-4141-93C9-FBE505EE771C}" presName="theList" presStyleCnt="0">
        <dgm:presLayoutVars>
          <dgm:dir/>
          <dgm:animLvl val="lvl"/>
          <dgm:resizeHandles val="exact"/>
        </dgm:presLayoutVars>
      </dgm:prSet>
      <dgm:spPr/>
    </dgm:pt>
    <dgm:pt modelId="{B0C02213-1868-4E50-8BD1-E3E267C3FF69}" type="pres">
      <dgm:prSet presAssocID="{89D19356-5555-4580-ADA4-FDA2C8A7E48D}" presName="compNode" presStyleCnt="0"/>
      <dgm:spPr/>
    </dgm:pt>
    <dgm:pt modelId="{571329E9-88FF-4FD0-8970-360934AFEE9D}" type="pres">
      <dgm:prSet presAssocID="{89D19356-5555-4580-ADA4-FDA2C8A7E48D}" presName="aNode" presStyleLbl="bgShp" presStyleIdx="0" presStyleCnt="3"/>
      <dgm:spPr/>
    </dgm:pt>
    <dgm:pt modelId="{4EEBD4E9-D294-459C-872D-9B20D505D1F6}" type="pres">
      <dgm:prSet presAssocID="{89D19356-5555-4580-ADA4-FDA2C8A7E48D}" presName="textNode" presStyleLbl="bgShp" presStyleIdx="0" presStyleCnt="3"/>
      <dgm:spPr/>
    </dgm:pt>
    <dgm:pt modelId="{9F97E7EB-D269-49BF-BA10-C104AF1CB9E9}" type="pres">
      <dgm:prSet presAssocID="{89D19356-5555-4580-ADA4-FDA2C8A7E48D}" presName="compChildNode" presStyleCnt="0"/>
      <dgm:spPr/>
    </dgm:pt>
    <dgm:pt modelId="{E573D6EC-5EEF-4894-92BE-91F2BDB218F0}" type="pres">
      <dgm:prSet presAssocID="{89D19356-5555-4580-ADA4-FDA2C8A7E48D}" presName="theInnerList" presStyleCnt="0"/>
      <dgm:spPr/>
    </dgm:pt>
    <dgm:pt modelId="{D52B5447-9C0F-424B-B4B5-5A968AFA62AB}" type="pres">
      <dgm:prSet presAssocID="{70076966-3964-4EFE-8412-DB8AD43AA394}" presName="childNode" presStyleLbl="node1" presStyleIdx="0" presStyleCnt="11">
        <dgm:presLayoutVars>
          <dgm:bulletEnabled val="1"/>
        </dgm:presLayoutVars>
      </dgm:prSet>
      <dgm:spPr/>
    </dgm:pt>
    <dgm:pt modelId="{86118171-C346-42A9-9B34-A1CB886B9EAF}" type="pres">
      <dgm:prSet presAssocID="{70076966-3964-4EFE-8412-DB8AD43AA394}" presName="aSpace2" presStyleCnt="0"/>
      <dgm:spPr/>
    </dgm:pt>
    <dgm:pt modelId="{0A603FA1-5A1C-4D84-A47E-8A5B08520A08}" type="pres">
      <dgm:prSet presAssocID="{B4E7160A-B921-4DF8-9386-1ECEBDCB8562}" presName="childNode" presStyleLbl="node1" presStyleIdx="1" presStyleCnt="11">
        <dgm:presLayoutVars>
          <dgm:bulletEnabled val="1"/>
        </dgm:presLayoutVars>
      </dgm:prSet>
      <dgm:spPr/>
    </dgm:pt>
    <dgm:pt modelId="{A6AACAF5-6768-4168-B99F-96493527E78D}" type="pres">
      <dgm:prSet presAssocID="{B4E7160A-B921-4DF8-9386-1ECEBDCB8562}" presName="aSpace2" presStyleCnt="0"/>
      <dgm:spPr/>
    </dgm:pt>
    <dgm:pt modelId="{255C0867-3F91-408A-A9BD-099BA5216591}" type="pres">
      <dgm:prSet presAssocID="{07D3B5B3-80D0-4FC4-B14C-A8619F5B8277}" presName="childNode" presStyleLbl="node1" presStyleIdx="2" presStyleCnt="11">
        <dgm:presLayoutVars>
          <dgm:bulletEnabled val="1"/>
        </dgm:presLayoutVars>
      </dgm:prSet>
      <dgm:spPr/>
    </dgm:pt>
    <dgm:pt modelId="{BE0E24F4-89FD-4E72-8DE5-59FEC6474AEA}" type="pres">
      <dgm:prSet presAssocID="{07D3B5B3-80D0-4FC4-B14C-A8619F5B8277}" presName="aSpace2" presStyleCnt="0"/>
      <dgm:spPr/>
    </dgm:pt>
    <dgm:pt modelId="{C65F4D94-A4AF-40AF-82E0-79B85927A5D3}" type="pres">
      <dgm:prSet presAssocID="{F52EB4C1-5D5F-4982-920D-3C5D1094D45B}" presName="childNode" presStyleLbl="node1" presStyleIdx="3" presStyleCnt="11">
        <dgm:presLayoutVars>
          <dgm:bulletEnabled val="1"/>
        </dgm:presLayoutVars>
      </dgm:prSet>
      <dgm:spPr/>
    </dgm:pt>
    <dgm:pt modelId="{70240FF3-02D9-4E60-B795-F09575E87B8C}" type="pres">
      <dgm:prSet presAssocID="{F52EB4C1-5D5F-4982-920D-3C5D1094D45B}" presName="aSpace2" presStyleCnt="0"/>
      <dgm:spPr/>
    </dgm:pt>
    <dgm:pt modelId="{5DB162BA-38B2-4037-8C61-2B02F7B3C7BA}" type="pres">
      <dgm:prSet presAssocID="{697543CB-4546-4A2E-BF48-363E8B5FCB1A}" presName="childNode" presStyleLbl="node1" presStyleIdx="4" presStyleCnt="11">
        <dgm:presLayoutVars>
          <dgm:bulletEnabled val="1"/>
        </dgm:presLayoutVars>
      </dgm:prSet>
      <dgm:spPr/>
    </dgm:pt>
    <dgm:pt modelId="{9D069E72-01C8-47A7-A3CD-1E172455708F}" type="pres">
      <dgm:prSet presAssocID="{89D19356-5555-4580-ADA4-FDA2C8A7E48D}" presName="aSpace" presStyleCnt="0"/>
      <dgm:spPr/>
    </dgm:pt>
    <dgm:pt modelId="{429E9F05-D4B5-4797-A9F4-5C666F326FA2}" type="pres">
      <dgm:prSet presAssocID="{3A921B2E-01E1-48C7-A80A-FA811C5F9B5B}" presName="compNode" presStyleCnt="0"/>
      <dgm:spPr/>
    </dgm:pt>
    <dgm:pt modelId="{5D83E148-BD19-4239-A23A-680ACEB2219D}" type="pres">
      <dgm:prSet presAssocID="{3A921B2E-01E1-48C7-A80A-FA811C5F9B5B}" presName="aNode" presStyleLbl="bgShp" presStyleIdx="1" presStyleCnt="3"/>
      <dgm:spPr/>
    </dgm:pt>
    <dgm:pt modelId="{EF829126-6661-4EBF-9BF8-145D92832540}" type="pres">
      <dgm:prSet presAssocID="{3A921B2E-01E1-48C7-A80A-FA811C5F9B5B}" presName="textNode" presStyleLbl="bgShp" presStyleIdx="1" presStyleCnt="3"/>
      <dgm:spPr/>
    </dgm:pt>
    <dgm:pt modelId="{D117165A-3DDD-40D9-9E58-7D99503C656A}" type="pres">
      <dgm:prSet presAssocID="{3A921B2E-01E1-48C7-A80A-FA811C5F9B5B}" presName="compChildNode" presStyleCnt="0"/>
      <dgm:spPr/>
    </dgm:pt>
    <dgm:pt modelId="{D4E32872-9AA0-4C3B-9136-0504BB0F09EE}" type="pres">
      <dgm:prSet presAssocID="{3A921B2E-01E1-48C7-A80A-FA811C5F9B5B}" presName="theInnerList" presStyleCnt="0"/>
      <dgm:spPr/>
    </dgm:pt>
    <dgm:pt modelId="{D5F7CAA7-B4F8-4F32-BAC1-EEF7DF857BDC}" type="pres">
      <dgm:prSet presAssocID="{E027D12F-CAD0-4461-AA17-73057BE77BA5}" presName="childNode" presStyleLbl="node1" presStyleIdx="5" presStyleCnt="11">
        <dgm:presLayoutVars>
          <dgm:bulletEnabled val="1"/>
        </dgm:presLayoutVars>
      </dgm:prSet>
      <dgm:spPr/>
    </dgm:pt>
    <dgm:pt modelId="{80B6AA24-D704-46FD-B4BE-096906F74102}" type="pres">
      <dgm:prSet presAssocID="{E027D12F-CAD0-4461-AA17-73057BE77BA5}" presName="aSpace2" presStyleCnt="0"/>
      <dgm:spPr/>
    </dgm:pt>
    <dgm:pt modelId="{F6CFDAE9-7C42-4F7D-9654-1502530EC241}" type="pres">
      <dgm:prSet presAssocID="{EC2EC71A-36A9-419E-8E7C-DB3F2B674F3D}" presName="childNode" presStyleLbl="node1" presStyleIdx="6" presStyleCnt="11">
        <dgm:presLayoutVars>
          <dgm:bulletEnabled val="1"/>
        </dgm:presLayoutVars>
      </dgm:prSet>
      <dgm:spPr/>
    </dgm:pt>
    <dgm:pt modelId="{987A86DC-DF4B-487F-B1FD-B9469B9AC786}" type="pres">
      <dgm:prSet presAssocID="{EC2EC71A-36A9-419E-8E7C-DB3F2B674F3D}" presName="aSpace2" presStyleCnt="0"/>
      <dgm:spPr/>
    </dgm:pt>
    <dgm:pt modelId="{309A5D78-73F3-416A-A2A0-8BBD22CDC900}" type="pres">
      <dgm:prSet presAssocID="{3C0CE84E-B9B1-43F3-85CD-4373849E0737}" presName="childNode" presStyleLbl="node1" presStyleIdx="7" presStyleCnt="11">
        <dgm:presLayoutVars>
          <dgm:bulletEnabled val="1"/>
        </dgm:presLayoutVars>
      </dgm:prSet>
      <dgm:spPr/>
    </dgm:pt>
    <dgm:pt modelId="{8920061D-01F1-45C7-AE2B-A74789BE8BAC}" type="pres">
      <dgm:prSet presAssocID="{3A921B2E-01E1-48C7-A80A-FA811C5F9B5B}" presName="aSpace" presStyleCnt="0"/>
      <dgm:spPr/>
    </dgm:pt>
    <dgm:pt modelId="{0B34915C-0B19-431F-8805-BCFE39DEBE47}" type="pres">
      <dgm:prSet presAssocID="{78A74D47-54BE-4589-994E-8F6828D25D4D}" presName="compNode" presStyleCnt="0"/>
      <dgm:spPr/>
    </dgm:pt>
    <dgm:pt modelId="{E3958159-3D39-4D54-84C9-81297A212FDD}" type="pres">
      <dgm:prSet presAssocID="{78A74D47-54BE-4589-994E-8F6828D25D4D}" presName="aNode" presStyleLbl="bgShp" presStyleIdx="2" presStyleCnt="3"/>
      <dgm:spPr/>
    </dgm:pt>
    <dgm:pt modelId="{A8A395D1-DE4C-4D0E-9078-CD7236C31343}" type="pres">
      <dgm:prSet presAssocID="{78A74D47-54BE-4589-994E-8F6828D25D4D}" presName="textNode" presStyleLbl="bgShp" presStyleIdx="2" presStyleCnt="3"/>
      <dgm:spPr/>
    </dgm:pt>
    <dgm:pt modelId="{D39D7EFB-959A-4212-966C-A5FE048DE99D}" type="pres">
      <dgm:prSet presAssocID="{78A74D47-54BE-4589-994E-8F6828D25D4D}" presName="compChildNode" presStyleCnt="0"/>
      <dgm:spPr/>
    </dgm:pt>
    <dgm:pt modelId="{22F8803F-9CF0-459D-99DD-3B19E9DB9F4D}" type="pres">
      <dgm:prSet presAssocID="{78A74D47-54BE-4589-994E-8F6828D25D4D}" presName="theInnerList" presStyleCnt="0"/>
      <dgm:spPr/>
    </dgm:pt>
    <dgm:pt modelId="{35BB4286-7F13-425D-BECB-89EDE79AD812}" type="pres">
      <dgm:prSet presAssocID="{5E1806D2-C579-4832-9C2D-FB6B0933BE87}" presName="childNode" presStyleLbl="node1" presStyleIdx="8" presStyleCnt="11">
        <dgm:presLayoutVars>
          <dgm:bulletEnabled val="1"/>
        </dgm:presLayoutVars>
      </dgm:prSet>
      <dgm:spPr/>
    </dgm:pt>
    <dgm:pt modelId="{A57DB741-B74D-494E-B35D-DC54771947DB}" type="pres">
      <dgm:prSet presAssocID="{5E1806D2-C579-4832-9C2D-FB6B0933BE87}" presName="aSpace2" presStyleCnt="0"/>
      <dgm:spPr/>
    </dgm:pt>
    <dgm:pt modelId="{463D3E82-5A91-4530-9061-5EFD2D3FADEB}" type="pres">
      <dgm:prSet presAssocID="{DB09335B-E507-4942-9D4A-0AF862FBB44F}" presName="childNode" presStyleLbl="node1" presStyleIdx="9" presStyleCnt="11">
        <dgm:presLayoutVars>
          <dgm:bulletEnabled val="1"/>
        </dgm:presLayoutVars>
      </dgm:prSet>
      <dgm:spPr/>
    </dgm:pt>
    <dgm:pt modelId="{F62492B8-DC68-4D83-89E2-376E525D864A}" type="pres">
      <dgm:prSet presAssocID="{DB09335B-E507-4942-9D4A-0AF862FBB44F}" presName="aSpace2" presStyleCnt="0"/>
      <dgm:spPr/>
    </dgm:pt>
    <dgm:pt modelId="{DB9569C3-F1CC-4792-90F6-A8B7473475C5}" type="pres">
      <dgm:prSet presAssocID="{075BF0B6-1644-407B-AAEC-1A0C48D73E99}" presName="childNode" presStyleLbl="node1" presStyleIdx="10" presStyleCnt="11">
        <dgm:presLayoutVars>
          <dgm:bulletEnabled val="1"/>
        </dgm:presLayoutVars>
      </dgm:prSet>
      <dgm:spPr/>
    </dgm:pt>
  </dgm:ptLst>
  <dgm:cxnLst>
    <dgm:cxn modelId="{CAE5A203-7164-4C87-A209-D72889B2D3B5}" type="presOf" srcId="{3A921B2E-01E1-48C7-A80A-FA811C5F9B5B}" destId="{EF829126-6661-4EBF-9BF8-145D92832540}" srcOrd="1" destOrd="0" presId="urn:microsoft.com/office/officeart/2005/8/layout/lProcess2"/>
    <dgm:cxn modelId="{3F887204-EF76-40D5-8023-91C17EB823DA}" type="presOf" srcId="{70076966-3964-4EFE-8412-DB8AD43AA394}" destId="{D52B5447-9C0F-424B-B4B5-5A968AFA62AB}" srcOrd="0" destOrd="0" presId="urn:microsoft.com/office/officeart/2005/8/layout/lProcess2"/>
    <dgm:cxn modelId="{5065050D-9969-4217-97CD-3C6C19226A71}" type="presOf" srcId="{07D3B5B3-80D0-4FC4-B14C-A8619F5B8277}" destId="{255C0867-3F91-408A-A9BD-099BA5216591}" srcOrd="0" destOrd="0" presId="urn:microsoft.com/office/officeart/2005/8/layout/lProcess2"/>
    <dgm:cxn modelId="{D2015A0D-6449-477A-8282-D338A4C03CD2}" srcId="{018DA466-6E38-4141-93C9-FBE505EE771C}" destId="{3A921B2E-01E1-48C7-A80A-FA811C5F9B5B}" srcOrd="1" destOrd="0" parTransId="{1201B945-E110-4EE5-8D7E-6443CCA2709B}" sibTransId="{D5219D8E-8AF9-4DCD-9C7A-1BF7DDEB0D23}"/>
    <dgm:cxn modelId="{2336AC10-DF57-47AB-9C8D-3BE2A98541E1}" type="presOf" srcId="{697543CB-4546-4A2E-BF48-363E8B5FCB1A}" destId="{5DB162BA-38B2-4037-8C61-2B02F7B3C7BA}" srcOrd="0" destOrd="0" presId="urn:microsoft.com/office/officeart/2005/8/layout/lProcess2"/>
    <dgm:cxn modelId="{BEEB9220-57DF-457C-926D-CD757114D9DF}" type="presOf" srcId="{B4E7160A-B921-4DF8-9386-1ECEBDCB8562}" destId="{0A603FA1-5A1C-4D84-A47E-8A5B08520A08}" srcOrd="0" destOrd="0" presId="urn:microsoft.com/office/officeart/2005/8/layout/lProcess2"/>
    <dgm:cxn modelId="{73343D29-F5F6-44D3-8DBE-5916D8440C8B}" srcId="{78A74D47-54BE-4589-994E-8F6828D25D4D}" destId="{DB09335B-E507-4942-9D4A-0AF862FBB44F}" srcOrd="1" destOrd="0" parTransId="{729EFAA1-1B93-418F-982A-F494E5444484}" sibTransId="{2D0241FC-6CBB-41DC-ABD3-219095E144D2}"/>
    <dgm:cxn modelId="{E4F32A62-DD80-4442-AC27-56ED9D810F79}" srcId="{3A921B2E-01E1-48C7-A80A-FA811C5F9B5B}" destId="{EC2EC71A-36A9-419E-8E7C-DB3F2B674F3D}" srcOrd="1" destOrd="0" parTransId="{2A40FCAE-9F5F-417F-8256-5E8594311111}" sibTransId="{6E9F69F3-DBF3-4DF8-BE9C-82F53FA3A643}"/>
    <dgm:cxn modelId="{D987DB42-36B2-40A0-AC31-23AC6CB8287A}" type="presOf" srcId="{78A74D47-54BE-4589-994E-8F6828D25D4D}" destId="{A8A395D1-DE4C-4D0E-9078-CD7236C31343}" srcOrd="1" destOrd="0" presId="urn:microsoft.com/office/officeart/2005/8/layout/lProcess2"/>
    <dgm:cxn modelId="{1025DC42-592D-43BC-8890-B68B352BEA35}" type="presOf" srcId="{DB09335B-E507-4942-9D4A-0AF862FBB44F}" destId="{463D3E82-5A91-4530-9061-5EFD2D3FADEB}" srcOrd="0" destOrd="0" presId="urn:microsoft.com/office/officeart/2005/8/layout/lProcess2"/>
    <dgm:cxn modelId="{1252F642-3EE8-4FB1-B902-6D89BFE86A32}" srcId="{89D19356-5555-4580-ADA4-FDA2C8A7E48D}" destId="{07D3B5B3-80D0-4FC4-B14C-A8619F5B8277}" srcOrd="2" destOrd="0" parTransId="{2303F1E9-FEBB-4359-A784-F248648F9E36}" sibTransId="{D83E3F4C-B770-43B7-BECE-CCA1642041DC}"/>
    <dgm:cxn modelId="{B4703C44-7D8B-4726-AD58-561BEE2DF9A0}" srcId="{78A74D47-54BE-4589-994E-8F6828D25D4D}" destId="{5E1806D2-C579-4832-9C2D-FB6B0933BE87}" srcOrd="0" destOrd="0" parTransId="{E7AD3927-1DCA-4DA0-BDAA-B37EBF133B88}" sibTransId="{26964C4F-F6EC-4D0C-9A9A-ACCCA69E6CF7}"/>
    <dgm:cxn modelId="{713B3948-1225-4E0F-8F3F-814A918DE8C1}" srcId="{89D19356-5555-4580-ADA4-FDA2C8A7E48D}" destId="{B4E7160A-B921-4DF8-9386-1ECEBDCB8562}" srcOrd="1" destOrd="0" parTransId="{574F97F7-B51E-4019-89B3-526E37C6562F}" sibTransId="{7D6CB549-2E6B-40A1-9FF2-EA1C66B55DAD}"/>
    <dgm:cxn modelId="{A5D8744B-4F35-4418-B234-E3A3EF77489C}" type="presOf" srcId="{F52EB4C1-5D5F-4982-920D-3C5D1094D45B}" destId="{C65F4D94-A4AF-40AF-82E0-79B85927A5D3}" srcOrd="0" destOrd="0" presId="urn:microsoft.com/office/officeart/2005/8/layout/lProcess2"/>
    <dgm:cxn modelId="{DFB9BC4C-6093-4EE5-A9CE-3861AC0138FC}" type="presOf" srcId="{3A921B2E-01E1-48C7-A80A-FA811C5F9B5B}" destId="{5D83E148-BD19-4239-A23A-680ACEB2219D}" srcOrd="0" destOrd="0" presId="urn:microsoft.com/office/officeart/2005/8/layout/lProcess2"/>
    <dgm:cxn modelId="{78371B7A-D925-47B2-9C56-28FE60586D49}" srcId="{018DA466-6E38-4141-93C9-FBE505EE771C}" destId="{89D19356-5555-4580-ADA4-FDA2C8A7E48D}" srcOrd="0" destOrd="0" parTransId="{90583CEA-B02B-4D8C-9FA7-F55072AAC557}" sibTransId="{4C6E4D02-9D0D-462C-A241-4A7AF40A6101}"/>
    <dgm:cxn modelId="{BA6B3187-EA8B-4958-A593-D39C23C9E802}" type="presOf" srcId="{EC2EC71A-36A9-419E-8E7C-DB3F2B674F3D}" destId="{F6CFDAE9-7C42-4F7D-9654-1502530EC241}" srcOrd="0" destOrd="0" presId="urn:microsoft.com/office/officeart/2005/8/layout/lProcess2"/>
    <dgm:cxn modelId="{C70D6087-1C70-46E9-999A-FA32D436E8AD}" type="presOf" srcId="{89D19356-5555-4580-ADA4-FDA2C8A7E48D}" destId="{571329E9-88FF-4FD0-8970-360934AFEE9D}" srcOrd="0" destOrd="0" presId="urn:microsoft.com/office/officeart/2005/8/layout/lProcess2"/>
    <dgm:cxn modelId="{B8EE7187-7E73-456B-A4FF-39B5D3CF5E37}" srcId="{018DA466-6E38-4141-93C9-FBE505EE771C}" destId="{78A74D47-54BE-4589-994E-8F6828D25D4D}" srcOrd="2" destOrd="0" parTransId="{3E17691D-C18C-4223-AB9E-42CCB056A7A4}" sibTransId="{DBFF26C8-2855-4C41-BF1B-8E09296C59A8}"/>
    <dgm:cxn modelId="{5305988D-6971-4FDA-88BD-3BD31ECA948B}" type="presOf" srcId="{3C0CE84E-B9B1-43F3-85CD-4373849E0737}" destId="{309A5D78-73F3-416A-A2A0-8BBD22CDC900}" srcOrd="0" destOrd="0" presId="urn:microsoft.com/office/officeart/2005/8/layout/lProcess2"/>
    <dgm:cxn modelId="{5FCD768E-C79C-4FB7-92F6-2CD8B270976C}" type="presOf" srcId="{89D19356-5555-4580-ADA4-FDA2C8A7E48D}" destId="{4EEBD4E9-D294-459C-872D-9B20D505D1F6}" srcOrd="1" destOrd="0" presId="urn:microsoft.com/office/officeart/2005/8/layout/lProcess2"/>
    <dgm:cxn modelId="{F0E7AF91-C2EA-4F81-9247-E78CC985B708}" type="presOf" srcId="{018DA466-6E38-4141-93C9-FBE505EE771C}" destId="{185EE4A3-80B3-4DAC-8E94-1FA7F9B09278}" srcOrd="0" destOrd="0" presId="urn:microsoft.com/office/officeart/2005/8/layout/lProcess2"/>
    <dgm:cxn modelId="{0BD1CDA4-6983-4659-A2C6-931F68576671}" type="presOf" srcId="{E027D12F-CAD0-4461-AA17-73057BE77BA5}" destId="{D5F7CAA7-B4F8-4F32-BAC1-EEF7DF857BDC}" srcOrd="0" destOrd="0" presId="urn:microsoft.com/office/officeart/2005/8/layout/lProcess2"/>
    <dgm:cxn modelId="{788A48A5-0CAB-4365-AFF8-5EA508CD73F5}" srcId="{3A921B2E-01E1-48C7-A80A-FA811C5F9B5B}" destId="{E027D12F-CAD0-4461-AA17-73057BE77BA5}" srcOrd="0" destOrd="0" parTransId="{BC1D6C1D-0C47-41A8-B457-0DE0CDE5E146}" sibTransId="{346CCF31-7A68-491A-83F5-E497874F9DA1}"/>
    <dgm:cxn modelId="{0E73FFA8-71FF-4C21-863C-C79E87A877EF}" srcId="{3A921B2E-01E1-48C7-A80A-FA811C5F9B5B}" destId="{3C0CE84E-B9B1-43F3-85CD-4373849E0737}" srcOrd="2" destOrd="0" parTransId="{01B019E0-FCD6-42B0-84D3-0CE02570DF4E}" sibTransId="{F76E0376-2C93-490D-8D0E-509EDC4DC9A8}"/>
    <dgm:cxn modelId="{914239D5-A4F5-4BDB-9A3F-64DC851EE974}" type="presOf" srcId="{075BF0B6-1644-407B-AAEC-1A0C48D73E99}" destId="{DB9569C3-F1CC-4792-90F6-A8B7473475C5}" srcOrd="0" destOrd="0" presId="urn:microsoft.com/office/officeart/2005/8/layout/lProcess2"/>
    <dgm:cxn modelId="{5D8885DE-F21B-43FD-94B5-F7AFBADC8B67}" type="presOf" srcId="{78A74D47-54BE-4589-994E-8F6828D25D4D}" destId="{E3958159-3D39-4D54-84C9-81297A212FDD}" srcOrd="0" destOrd="0" presId="urn:microsoft.com/office/officeart/2005/8/layout/lProcess2"/>
    <dgm:cxn modelId="{253739E9-627E-40BE-BE86-02A8BE811648}" type="presOf" srcId="{5E1806D2-C579-4832-9C2D-FB6B0933BE87}" destId="{35BB4286-7F13-425D-BECB-89EDE79AD812}" srcOrd="0" destOrd="0" presId="urn:microsoft.com/office/officeart/2005/8/layout/lProcess2"/>
    <dgm:cxn modelId="{D078C4EE-5697-4AA8-978E-18433DDE7752}" srcId="{89D19356-5555-4580-ADA4-FDA2C8A7E48D}" destId="{F52EB4C1-5D5F-4982-920D-3C5D1094D45B}" srcOrd="3" destOrd="0" parTransId="{B59E609B-8518-4B14-8261-81B761D1D527}" sibTransId="{4F276E31-2BB2-4600-AA4E-FCDD6A6BAE38}"/>
    <dgm:cxn modelId="{B77372F0-C69C-4814-A963-FEBB58025CB9}" srcId="{89D19356-5555-4580-ADA4-FDA2C8A7E48D}" destId="{70076966-3964-4EFE-8412-DB8AD43AA394}" srcOrd="0" destOrd="0" parTransId="{5EA4DD3F-CE80-4E50-8E82-BE8056D576DA}" sibTransId="{2326F7F9-C5FD-4A97-9DF5-B92291785416}"/>
    <dgm:cxn modelId="{DF932CFD-CB2A-4300-BB2A-3DE03B81D851}" srcId="{89D19356-5555-4580-ADA4-FDA2C8A7E48D}" destId="{697543CB-4546-4A2E-BF48-363E8B5FCB1A}" srcOrd="4" destOrd="0" parTransId="{3AA99E7B-BC80-430C-B734-EBE46503D2B4}" sibTransId="{ACE0AD2C-3778-46C4-BB13-B2D746E9F60D}"/>
    <dgm:cxn modelId="{D15F7CFD-E533-4683-8027-2066A99E426C}" srcId="{78A74D47-54BE-4589-994E-8F6828D25D4D}" destId="{075BF0B6-1644-407B-AAEC-1A0C48D73E99}" srcOrd="2" destOrd="0" parTransId="{1D5BD5DC-E3B9-4A7B-9DF5-A2280413DEB7}" sibTransId="{F1160F7E-78EF-48F1-AD3A-89359A9C220B}"/>
    <dgm:cxn modelId="{640439F2-1A46-4C53-98B7-F9596CFCA692}" type="presParOf" srcId="{185EE4A3-80B3-4DAC-8E94-1FA7F9B09278}" destId="{B0C02213-1868-4E50-8BD1-E3E267C3FF69}" srcOrd="0" destOrd="0" presId="urn:microsoft.com/office/officeart/2005/8/layout/lProcess2"/>
    <dgm:cxn modelId="{C083D9A5-0247-4911-94EB-9AF5E7484219}" type="presParOf" srcId="{B0C02213-1868-4E50-8BD1-E3E267C3FF69}" destId="{571329E9-88FF-4FD0-8970-360934AFEE9D}" srcOrd="0" destOrd="0" presId="urn:microsoft.com/office/officeart/2005/8/layout/lProcess2"/>
    <dgm:cxn modelId="{563CCE86-7F44-42EE-BF60-F08E5D430505}" type="presParOf" srcId="{B0C02213-1868-4E50-8BD1-E3E267C3FF69}" destId="{4EEBD4E9-D294-459C-872D-9B20D505D1F6}" srcOrd="1" destOrd="0" presId="urn:microsoft.com/office/officeart/2005/8/layout/lProcess2"/>
    <dgm:cxn modelId="{71E60075-0249-4C4C-82BE-2CB11B687C59}" type="presParOf" srcId="{B0C02213-1868-4E50-8BD1-E3E267C3FF69}" destId="{9F97E7EB-D269-49BF-BA10-C104AF1CB9E9}" srcOrd="2" destOrd="0" presId="urn:microsoft.com/office/officeart/2005/8/layout/lProcess2"/>
    <dgm:cxn modelId="{74A7FF4C-EB81-45F6-9E77-F5E0C6D340A6}" type="presParOf" srcId="{9F97E7EB-D269-49BF-BA10-C104AF1CB9E9}" destId="{E573D6EC-5EEF-4894-92BE-91F2BDB218F0}" srcOrd="0" destOrd="0" presId="urn:microsoft.com/office/officeart/2005/8/layout/lProcess2"/>
    <dgm:cxn modelId="{78CE4BEA-4E84-4B63-8556-5C76D1FB4943}" type="presParOf" srcId="{E573D6EC-5EEF-4894-92BE-91F2BDB218F0}" destId="{D52B5447-9C0F-424B-B4B5-5A968AFA62AB}" srcOrd="0" destOrd="0" presId="urn:microsoft.com/office/officeart/2005/8/layout/lProcess2"/>
    <dgm:cxn modelId="{90F72061-D0A4-42DD-A174-7AD33FAC0009}" type="presParOf" srcId="{E573D6EC-5EEF-4894-92BE-91F2BDB218F0}" destId="{86118171-C346-42A9-9B34-A1CB886B9EAF}" srcOrd="1" destOrd="0" presId="urn:microsoft.com/office/officeart/2005/8/layout/lProcess2"/>
    <dgm:cxn modelId="{6B19E390-32A6-4C73-8A17-58A085903839}" type="presParOf" srcId="{E573D6EC-5EEF-4894-92BE-91F2BDB218F0}" destId="{0A603FA1-5A1C-4D84-A47E-8A5B08520A08}" srcOrd="2" destOrd="0" presId="urn:microsoft.com/office/officeart/2005/8/layout/lProcess2"/>
    <dgm:cxn modelId="{D5446281-0110-46A4-B8B0-7396666D7546}" type="presParOf" srcId="{E573D6EC-5EEF-4894-92BE-91F2BDB218F0}" destId="{A6AACAF5-6768-4168-B99F-96493527E78D}" srcOrd="3" destOrd="0" presId="urn:microsoft.com/office/officeart/2005/8/layout/lProcess2"/>
    <dgm:cxn modelId="{FDB3021D-C275-41D2-8DF8-5B7DF7FF23EF}" type="presParOf" srcId="{E573D6EC-5EEF-4894-92BE-91F2BDB218F0}" destId="{255C0867-3F91-408A-A9BD-099BA5216591}" srcOrd="4" destOrd="0" presId="urn:microsoft.com/office/officeart/2005/8/layout/lProcess2"/>
    <dgm:cxn modelId="{DB2D047F-580E-49FC-AD0E-25AA6B6BE9CF}" type="presParOf" srcId="{E573D6EC-5EEF-4894-92BE-91F2BDB218F0}" destId="{BE0E24F4-89FD-4E72-8DE5-59FEC6474AEA}" srcOrd="5" destOrd="0" presId="urn:microsoft.com/office/officeart/2005/8/layout/lProcess2"/>
    <dgm:cxn modelId="{49AE3621-1B44-4BA9-BD6D-212C42003A70}" type="presParOf" srcId="{E573D6EC-5EEF-4894-92BE-91F2BDB218F0}" destId="{C65F4D94-A4AF-40AF-82E0-79B85927A5D3}" srcOrd="6" destOrd="0" presId="urn:microsoft.com/office/officeart/2005/8/layout/lProcess2"/>
    <dgm:cxn modelId="{62EF00DE-E863-49E8-A173-FA06CF5F8E03}" type="presParOf" srcId="{E573D6EC-5EEF-4894-92BE-91F2BDB218F0}" destId="{70240FF3-02D9-4E60-B795-F09575E87B8C}" srcOrd="7" destOrd="0" presId="urn:microsoft.com/office/officeart/2005/8/layout/lProcess2"/>
    <dgm:cxn modelId="{4D50B933-45AC-4EC1-B7DC-D6895FA9A75C}" type="presParOf" srcId="{E573D6EC-5EEF-4894-92BE-91F2BDB218F0}" destId="{5DB162BA-38B2-4037-8C61-2B02F7B3C7BA}" srcOrd="8" destOrd="0" presId="urn:microsoft.com/office/officeart/2005/8/layout/lProcess2"/>
    <dgm:cxn modelId="{C2FB6DB9-A2C6-48B4-A744-10A3A2D3163B}" type="presParOf" srcId="{185EE4A3-80B3-4DAC-8E94-1FA7F9B09278}" destId="{9D069E72-01C8-47A7-A3CD-1E172455708F}" srcOrd="1" destOrd="0" presId="urn:microsoft.com/office/officeart/2005/8/layout/lProcess2"/>
    <dgm:cxn modelId="{95FFFDC2-10DC-4C97-9037-50869D5967ED}" type="presParOf" srcId="{185EE4A3-80B3-4DAC-8E94-1FA7F9B09278}" destId="{429E9F05-D4B5-4797-A9F4-5C666F326FA2}" srcOrd="2" destOrd="0" presId="urn:microsoft.com/office/officeart/2005/8/layout/lProcess2"/>
    <dgm:cxn modelId="{75D1AB67-7594-4DD1-BE15-D84CFA32B6A9}" type="presParOf" srcId="{429E9F05-D4B5-4797-A9F4-5C666F326FA2}" destId="{5D83E148-BD19-4239-A23A-680ACEB2219D}" srcOrd="0" destOrd="0" presId="urn:microsoft.com/office/officeart/2005/8/layout/lProcess2"/>
    <dgm:cxn modelId="{0725F8FE-1FE4-48EA-A12A-CC129F162251}" type="presParOf" srcId="{429E9F05-D4B5-4797-A9F4-5C666F326FA2}" destId="{EF829126-6661-4EBF-9BF8-145D92832540}" srcOrd="1" destOrd="0" presId="urn:microsoft.com/office/officeart/2005/8/layout/lProcess2"/>
    <dgm:cxn modelId="{3745316D-D258-4FA3-9503-4612AF6EC570}" type="presParOf" srcId="{429E9F05-D4B5-4797-A9F4-5C666F326FA2}" destId="{D117165A-3DDD-40D9-9E58-7D99503C656A}" srcOrd="2" destOrd="0" presId="urn:microsoft.com/office/officeart/2005/8/layout/lProcess2"/>
    <dgm:cxn modelId="{20B22C1B-B87E-4366-8E06-8095D64FA5F1}" type="presParOf" srcId="{D117165A-3DDD-40D9-9E58-7D99503C656A}" destId="{D4E32872-9AA0-4C3B-9136-0504BB0F09EE}" srcOrd="0" destOrd="0" presId="urn:microsoft.com/office/officeart/2005/8/layout/lProcess2"/>
    <dgm:cxn modelId="{F474D1D8-3908-4C5D-B342-9FE033EE3F6D}" type="presParOf" srcId="{D4E32872-9AA0-4C3B-9136-0504BB0F09EE}" destId="{D5F7CAA7-B4F8-4F32-BAC1-EEF7DF857BDC}" srcOrd="0" destOrd="0" presId="urn:microsoft.com/office/officeart/2005/8/layout/lProcess2"/>
    <dgm:cxn modelId="{CDC30156-EDA5-4FA8-B9F9-FECBA516C9C0}" type="presParOf" srcId="{D4E32872-9AA0-4C3B-9136-0504BB0F09EE}" destId="{80B6AA24-D704-46FD-B4BE-096906F74102}" srcOrd="1" destOrd="0" presId="urn:microsoft.com/office/officeart/2005/8/layout/lProcess2"/>
    <dgm:cxn modelId="{EB14BB12-D4E5-46C8-9B98-0E42631A2CC6}" type="presParOf" srcId="{D4E32872-9AA0-4C3B-9136-0504BB0F09EE}" destId="{F6CFDAE9-7C42-4F7D-9654-1502530EC241}" srcOrd="2" destOrd="0" presId="urn:microsoft.com/office/officeart/2005/8/layout/lProcess2"/>
    <dgm:cxn modelId="{66C1140B-8A0B-4839-B6A7-345B44443F70}" type="presParOf" srcId="{D4E32872-9AA0-4C3B-9136-0504BB0F09EE}" destId="{987A86DC-DF4B-487F-B1FD-B9469B9AC786}" srcOrd="3" destOrd="0" presId="urn:microsoft.com/office/officeart/2005/8/layout/lProcess2"/>
    <dgm:cxn modelId="{29AE3EF7-DD27-4C37-8541-1C88C219AEDD}" type="presParOf" srcId="{D4E32872-9AA0-4C3B-9136-0504BB0F09EE}" destId="{309A5D78-73F3-416A-A2A0-8BBD22CDC900}" srcOrd="4" destOrd="0" presId="urn:microsoft.com/office/officeart/2005/8/layout/lProcess2"/>
    <dgm:cxn modelId="{8998E272-7469-4D87-ACE9-14E93B701C3A}" type="presParOf" srcId="{185EE4A3-80B3-4DAC-8E94-1FA7F9B09278}" destId="{8920061D-01F1-45C7-AE2B-A74789BE8BAC}" srcOrd="3" destOrd="0" presId="urn:microsoft.com/office/officeart/2005/8/layout/lProcess2"/>
    <dgm:cxn modelId="{DF1059AB-68EB-4C75-B14C-EB65751EE63D}" type="presParOf" srcId="{185EE4A3-80B3-4DAC-8E94-1FA7F9B09278}" destId="{0B34915C-0B19-431F-8805-BCFE39DEBE47}" srcOrd="4" destOrd="0" presId="urn:microsoft.com/office/officeart/2005/8/layout/lProcess2"/>
    <dgm:cxn modelId="{D8C15281-1842-40FB-B07D-200FEEE3D749}" type="presParOf" srcId="{0B34915C-0B19-431F-8805-BCFE39DEBE47}" destId="{E3958159-3D39-4D54-84C9-81297A212FDD}" srcOrd="0" destOrd="0" presId="urn:microsoft.com/office/officeart/2005/8/layout/lProcess2"/>
    <dgm:cxn modelId="{D8E1FC1B-BF1B-4EB7-9479-7337AECAC268}" type="presParOf" srcId="{0B34915C-0B19-431F-8805-BCFE39DEBE47}" destId="{A8A395D1-DE4C-4D0E-9078-CD7236C31343}" srcOrd="1" destOrd="0" presId="urn:microsoft.com/office/officeart/2005/8/layout/lProcess2"/>
    <dgm:cxn modelId="{DFD39011-A0AD-468F-A191-0266FA9B6DEE}" type="presParOf" srcId="{0B34915C-0B19-431F-8805-BCFE39DEBE47}" destId="{D39D7EFB-959A-4212-966C-A5FE048DE99D}" srcOrd="2" destOrd="0" presId="urn:microsoft.com/office/officeart/2005/8/layout/lProcess2"/>
    <dgm:cxn modelId="{AD9FEC6C-321B-483A-80FD-C8B0A4F47CE1}" type="presParOf" srcId="{D39D7EFB-959A-4212-966C-A5FE048DE99D}" destId="{22F8803F-9CF0-459D-99DD-3B19E9DB9F4D}" srcOrd="0" destOrd="0" presId="urn:microsoft.com/office/officeart/2005/8/layout/lProcess2"/>
    <dgm:cxn modelId="{B72CEB25-0B6E-4BA7-A729-3BF38C8DB6C5}" type="presParOf" srcId="{22F8803F-9CF0-459D-99DD-3B19E9DB9F4D}" destId="{35BB4286-7F13-425D-BECB-89EDE79AD812}" srcOrd="0" destOrd="0" presId="urn:microsoft.com/office/officeart/2005/8/layout/lProcess2"/>
    <dgm:cxn modelId="{B5C07564-9E7E-43BD-9D69-7A4EC8663D76}" type="presParOf" srcId="{22F8803F-9CF0-459D-99DD-3B19E9DB9F4D}" destId="{A57DB741-B74D-494E-B35D-DC54771947DB}" srcOrd="1" destOrd="0" presId="urn:microsoft.com/office/officeart/2005/8/layout/lProcess2"/>
    <dgm:cxn modelId="{DF75C79B-3282-4024-9597-A0191BA2E7E3}" type="presParOf" srcId="{22F8803F-9CF0-459D-99DD-3B19E9DB9F4D}" destId="{463D3E82-5A91-4530-9061-5EFD2D3FADEB}" srcOrd="2" destOrd="0" presId="urn:microsoft.com/office/officeart/2005/8/layout/lProcess2"/>
    <dgm:cxn modelId="{F8EA7A83-07E5-4EAD-9830-7FE6AFCB914B}" type="presParOf" srcId="{22F8803F-9CF0-459D-99DD-3B19E9DB9F4D}" destId="{F62492B8-DC68-4D83-89E2-376E525D864A}" srcOrd="3" destOrd="0" presId="urn:microsoft.com/office/officeart/2005/8/layout/lProcess2"/>
    <dgm:cxn modelId="{A9997ECC-9454-4408-9BE8-4A91554FFE2A}" type="presParOf" srcId="{22F8803F-9CF0-459D-99DD-3B19E9DB9F4D}" destId="{DB9569C3-F1CC-4792-90F6-A8B7473475C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18A28-547F-4284-B49A-74EA41349ADD}">
      <dsp:nvSpPr>
        <dsp:cNvPr id="0" name=""/>
        <dsp:cNvSpPr/>
      </dsp:nvSpPr>
      <dsp:spPr>
        <a:xfrm rot="10800000">
          <a:off x="1241302" y="1893"/>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00" tIns="0" rIns="72000" bIns="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a:t>
          </a:r>
          <a:r>
            <a:rPr lang="en-US" sz="1600" b="0" kern="1200" dirty="0" err="1">
              <a:solidFill>
                <a:schemeClr val="tx1"/>
              </a:solidFill>
              <a:latin typeface="Tw Cen MT" panose="020B0602020104020603" pitchFamily="34" charset="0"/>
            </a:rPr>
            <a:t>revolutionise</a:t>
          </a:r>
          <a:r>
            <a:rPr lang="en-US" sz="1600" b="0" kern="1200" dirty="0">
              <a:solidFill>
                <a:schemeClr val="tx1"/>
              </a:solidFill>
              <a:latin typeface="Tw Cen MT" panose="020B0602020104020603" pitchFamily="34" charset="0"/>
            </a:rPr>
            <a:t> sound production</a:t>
          </a:r>
          <a:endParaRPr lang="en-AU" sz="1600" b="0" kern="1200" dirty="0">
            <a:solidFill>
              <a:schemeClr val="tx1"/>
            </a:solidFill>
            <a:latin typeface="Tw Cen MT" panose="020B0602020104020603" pitchFamily="34" charset="0"/>
          </a:endParaRPr>
        </a:p>
      </dsp:txBody>
      <dsp:txXfrm rot="10800000">
        <a:off x="1405178" y="1893"/>
        <a:ext cx="4113666" cy="655504"/>
      </dsp:txXfrm>
    </dsp:sp>
    <dsp:sp modelId="{7093239A-4413-45D8-B927-519CFFD66856}">
      <dsp:nvSpPr>
        <dsp:cNvPr id="0" name=""/>
        <dsp:cNvSpPr/>
      </dsp:nvSpPr>
      <dsp:spPr>
        <a:xfrm>
          <a:off x="913550" y="1893"/>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DE6A8-71E3-41E2-9610-2F2FCC358E60}">
      <dsp:nvSpPr>
        <dsp:cNvPr id="0" name=""/>
        <dsp:cNvSpPr/>
      </dsp:nvSpPr>
      <dsp:spPr>
        <a:xfrm rot="10800000">
          <a:off x="1241302" y="853070"/>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help reshape the way in which business respond to customers needs</a:t>
          </a:r>
          <a:endParaRPr lang="en-AU" sz="1600" kern="1200" dirty="0">
            <a:solidFill>
              <a:schemeClr val="tx1"/>
            </a:solidFill>
            <a:latin typeface="Tw Cen MT" panose="020B0602020104020603" pitchFamily="34" charset="0"/>
          </a:endParaRPr>
        </a:p>
      </dsp:txBody>
      <dsp:txXfrm rot="10800000">
        <a:off x="1405178" y="853070"/>
        <a:ext cx="4113666" cy="655504"/>
      </dsp:txXfrm>
    </dsp:sp>
    <dsp:sp modelId="{2B167259-09F0-483C-98DA-7DD665E26031}">
      <dsp:nvSpPr>
        <dsp:cNvPr id="0" name=""/>
        <dsp:cNvSpPr/>
      </dsp:nvSpPr>
      <dsp:spPr>
        <a:xfrm>
          <a:off x="913550" y="853070"/>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85D3D-5EC7-4E44-A1DE-A3A9534A5392}">
      <dsp:nvSpPr>
        <dsp:cNvPr id="0" name=""/>
        <dsp:cNvSpPr/>
      </dsp:nvSpPr>
      <dsp:spPr>
        <a:xfrm rot="10800000">
          <a:off x="1241302" y="1704247"/>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00" tIns="0" rIns="72000" bIns="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make real-time translation a reality</a:t>
          </a:r>
          <a:endParaRPr lang="en-AU" sz="1600" b="0" kern="1200" dirty="0">
            <a:solidFill>
              <a:schemeClr val="tx1"/>
            </a:solidFill>
            <a:latin typeface="Tw Cen MT" panose="020B0602020104020603" pitchFamily="34" charset="0"/>
          </a:endParaRPr>
        </a:p>
      </dsp:txBody>
      <dsp:txXfrm rot="10800000">
        <a:off x="1405178" y="1704247"/>
        <a:ext cx="4113666" cy="655504"/>
      </dsp:txXfrm>
    </dsp:sp>
    <dsp:sp modelId="{DF700C47-3F07-4EC4-A210-6681286958D7}">
      <dsp:nvSpPr>
        <dsp:cNvPr id="0" name=""/>
        <dsp:cNvSpPr/>
      </dsp:nvSpPr>
      <dsp:spPr>
        <a:xfrm>
          <a:off x="913550" y="1704247"/>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4A5D6A-509A-452C-8246-E20D29809AEC}">
      <dsp:nvSpPr>
        <dsp:cNvPr id="0" name=""/>
        <dsp:cNvSpPr/>
      </dsp:nvSpPr>
      <dsp:spPr>
        <a:xfrm rot="10800000">
          <a:off x="1241302" y="2555425"/>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help fight antibiotic-resistant viruses </a:t>
          </a:r>
          <a:endParaRPr lang="en-AU" sz="1600" kern="1200" dirty="0">
            <a:solidFill>
              <a:schemeClr val="tx1"/>
            </a:solidFill>
            <a:latin typeface="Tw Cen MT" panose="020B0602020104020603" pitchFamily="34" charset="0"/>
          </a:endParaRPr>
        </a:p>
      </dsp:txBody>
      <dsp:txXfrm rot="10800000">
        <a:off x="1405178" y="2555425"/>
        <a:ext cx="4113666" cy="655504"/>
      </dsp:txXfrm>
    </dsp:sp>
    <dsp:sp modelId="{0B499CBB-D7B5-45DE-A60D-0E79A3952B6C}">
      <dsp:nvSpPr>
        <dsp:cNvPr id="0" name=""/>
        <dsp:cNvSpPr/>
      </dsp:nvSpPr>
      <dsp:spPr>
        <a:xfrm>
          <a:off x="913550" y="2555425"/>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9DD19E-FBC4-7B4D-8608-A6EF780A1C69}">
      <dsp:nvSpPr>
        <dsp:cNvPr id="0" name=""/>
        <dsp:cNvSpPr/>
      </dsp:nvSpPr>
      <dsp:spPr>
        <a:xfrm rot="10800000">
          <a:off x="1241302" y="3406602"/>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w Cen MT"/>
              <a:cs typeface="Tw Cen MT"/>
            </a:rPr>
            <a:t>To produce software systems that deliver most value in their enterprise context</a:t>
          </a:r>
        </a:p>
      </dsp:txBody>
      <dsp:txXfrm rot="10800000">
        <a:off x="1405178" y="3406602"/>
        <a:ext cx="4113666" cy="655504"/>
      </dsp:txXfrm>
    </dsp:sp>
    <dsp:sp modelId="{A29B59D9-A7C6-0348-81E2-6158C729EABA}">
      <dsp:nvSpPr>
        <dsp:cNvPr id="0" name=""/>
        <dsp:cNvSpPr/>
      </dsp:nvSpPr>
      <dsp:spPr>
        <a:xfrm>
          <a:off x="913550" y="3406602"/>
          <a:ext cx="655504" cy="655504"/>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29FC9-A5ED-4643-99F0-6A7DADF56B23}">
      <dsp:nvSpPr>
        <dsp:cNvPr id="0" name=""/>
        <dsp:cNvSpPr/>
      </dsp:nvSpPr>
      <dsp:spPr>
        <a:xfrm rot="16200000">
          <a:off x="-1408199"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1</a:t>
          </a:r>
        </a:p>
        <a:p>
          <a:pPr marL="228600" lvl="1" indent="-228600" algn="l" defTabSz="889000">
            <a:lnSpc>
              <a:spcPct val="90000"/>
            </a:lnSpc>
            <a:spcBef>
              <a:spcPct val="0"/>
            </a:spcBef>
            <a:spcAft>
              <a:spcPct val="15000"/>
            </a:spcAft>
            <a:buChar char="•"/>
          </a:pPr>
          <a:r>
            <a:rPr lang="en-AU" sz="2000" kern="1200" dirty="0"/>
            <a:t>Satisfactory</a:t>
          </a:r>
        </a:p>
        <a:p>
          <a:pPr marL="171450" lvl="1" indent="-171450" algn="l" defTabSz="711200">
            <a:lnSpc>
              <a:spcPct val="90000"/>
            </a:lnSpc>
            <a:spcBef>
              <a:spcPct val="0"/>
            </a:spcBef>
            <a:spcAft>
              <a:spcPct val="15000"/>
            </a:spcAft>
            <a:buChar char="•"/>
          </a:pPr>
          <a:r>
            <a:rPr lang="en-AU" sz="1600" kern="1200" dirty="0"/>
            <a:t>Demonstrated the core required content and skills to the level required to move on to subsequent units</a:t>
          </a:r>
        </a:p>
      </dsp:txBody>
      <dsp:txXfrm rot="5400000">
        <a:off x="1985" y="953452"/>
        <a:ext cx="1946895" cy="2860357"/>
      </dsp:txXfrm>
    </dsp:sp>
    <dsp:sp modelId="{0ECC3201-5338-404A-80CC-7A34C85D8D5D}">
      <dsp:nvSpPr>
        <dsp:cNvPr id="0" name=""/>
        <dsp:cNvSpPr/>
      </dsp:nvSpPr>
      <dsp:spPr>
        <a:xfrm rot="16200000">
          <a:off x="684712"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2</a:t>
          </a:r>
        </a:p>
        <a:p>
          <a:pPr marL="228600" lvl="1" indent="-228600" algn="l" defTabSz="889000">
            <a:lnSpc>
              <a:spcPct val="90000"/>
            </a:lnSpc>
            <a:spcBef>
              <a:spcPct val="0"/>
            </a:spcBef>
            <a:spcAft>
              <a:spcPct val="15000"/>
            </a:spcAft>
            <a:buChar char="•"/>
          </a:pPr>
          <a:r>
            <a:rPr lang="en-AU" sz="2000" kern="1200" dirty="0"/>
            <a:t>Advanced</a:t>
          </a:r>
        </a:p>
        <a:p>
          <a:pPr marL="171450" lvl="1" indent="-171450" algn="l" defTabSz="711200">
            <a:lnSpc>
              <a:spcPct val="90000"/>
            </a:lnSpc>
            <a:spcBef>
              <a:spcPct val="0"/>
            </a:spcBef>
            <a:spcAft>
              <a:spcPct val="15000"/>
            </a:spcAft>
            <a:buChar char="•"/>
          </a:pPr>
          <a:r>
            <a:rPr lang="en-AU" sz="1600" kern="1200" dirty="0"/>
            <a:t>Succeeded at Level 1 requirements</a:t>
          </a:r>
        </a:p>
        <a:p>
          <a:pPr marL="171450" lvl="1" indent="-171450" algn="l" defTabSz="711200">
            <a:lnSpc>
              <a:spcPct val="90000"/>
            </a:lnSpc>
            <a:spcBef>
              <a:spcPct val="0"/>
            </a:spcBef>
            <a:spcAft>
              <a:spcPct val="15000"/>
            </a:spcAft>
            <a:buChar char="•"/>
          </a:pPr>
          <a:r>
            <a:rPr lang="en-AU" sz="1600" kern="1200" dirty="0"/>
            <a:t>Demonstrated similar knowledge and skills to Level 1, but to a significant degree of mastery</a:t>
          </a:r>
        </a:p>
      </dsp:txBody>
      <dsp:txXfrm rot="5400000">
        <a:off x="2094896" y="953452"/>
        <a:ext cx="1946895" cy="2860357"/>
      </dsp:txXfrm>
    </dsp:sp>
    <dsp:sp modelId="{39C15E47-BA09-4E90-8674-DD0C8EE76200}">
      <dsp:nvSpPr>
        <dsp:cNvPr id="0" name=""/>
        <dsp:cNvSpPr/>
      </dsp:nvSpPr>
      <dsp:spPr>
        <a:xfrm rot="16200000">
          <a:off x="2777624"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3</a:t>
          </a:r>
          <a:endParaRPr lang="en-AU" sz="2400" kern="1200" dirty="0"/>
        </a:p>
        <a:p>
          <a:pPr marL="228600" lvl="1" indent="-228600" algn="l" defTabSz="889000">
            <a:lnSpc>
              <a:spcPct val="90000"/>
            </a:lnSpc>
            <a:spcBef>
              <a:spcPct val="0"/>
            </a:spcBef>
            <a:spcAft>
              <a:spcPct val="15000"/>
            </a:spcAft>
            <a:buChar char="•"/>
          </a:pPr>
          <a:r>
            <a:rPr lang="en-AU" sz="2000" kern="1200" dirty="0"/>
            <a:t>Expert</a:t>
          </a:r>
        </a:p>
        <a:p>
          <a:pPr marL="171450" lvl="1" indent="-171450" algn="l" defTabSz="711200">
            <a:lnSpc>
              <a:spcPct val="90000"/>
            </a:lnSpc>
            <a:spcBef>
              <a:spcPct val="0"/>
            </a:spcBef>
            <a:spcAft>
              <a:spcPct val="15000"/>
            </a:spcAft>
            <a:buChar char="•"/>
          </a:pPr>
          <a:r>
            <a:rPr lang="en-AU" sz="1600" kern="1200" dirty="0"/>
            <a:t>Succeeded at Level 2 requirements</a:t>
          </a:r>
        </a:p>
        <a:p>
          <a:pPr marL="171450" lvl="1" indent="-171450" algn="l" defTabSz="711200">
            <a:lnSpc>
              <a:spcPct val="90000"/>
            </a:lnSpc>
            <a:spcBef>
              <a:spcPct val="0"/>
            </a:spcBef>
            <a:spcAft>
              <a:spcPct val="15000"/>
            </a:spcAft>
            <a:buChar char="•"/>
          </a:pPr>
          <a:r>
            <a:rPr lang="en-AU" sz="1600" kern="1200" dirty="0"/>
            <a:t>Demonstrated knowledge and skills beyond the core requirements</a:t>
          </a:r>
          <a:endParaRPr lang="en-AU" sz="1800" kern="1200" dirty="0"/>
        </a:p>
        <a:p>
          <a:pPr marL="228600" lvl="1" indent="-228600" algn="l" defTabSz="889000">
            <a:lnSpc>
              <a:spcPct val="90000"/>
            </a:lnSpc>
            <a:spcBef>
              <a:spcPct val="0"/>
            </a:spcBef>
            <a:spcAft>
              <a:spcPct val="15000"/>
            </a:spcAft>
            <a:buChar char="•"/>
          </a:pPr>
          <a:endParaRPr lang="en-AU" sz="2000" kern="1200" dirty="0"/>
        </a:p>
      </dsp:txBody>
      <dsp:txXfrm rot="5400000">
        <a:off x="4187808" y="953452"/>
        <a:ext cx="1946895" cy="2860357"/>
      </dsp:txXfrm>
    </dsp:sp>
    <dsp:sp modelId="{737A8284-6D9A-4E81-B86D-B77F9EE554B0}">
      <dsp:nvSpPr>
        <dsp:cNvPr id="0" name=""/>
        <dsp:cNvSpPr/>
      </dsp:nvSpPr>
      <dsp:spPr>
        <a:xfrm rot="16200000">
          <a:off x="4870536"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4</a:t>
          </a:r>
        </a:p>
        <a:p>
          <a:pPr marL="228600" lvl="1" indent="-228600" algn="l" defTabSz="889000">
            <a:lnSpc>
              <a:spcPct val="90000"/>
            </a:lnSpc>
            <a:spcBef>
              <a:spcPct val="0"/>
            </a:spcBef>
            <a:spcAft>
              <a:spcPct val="15000"/>
            </a:spcAft>
            <a:buChar char="•"/>
          </a:pPr>
          <a:r>
            <a:rPr lang="en-AU" sz="2000" kern="1200" dirty="0"/>
            <a:t>Outstanding</a:t>
          </a:r>
        </a:p>
        <a:p>
          <a:pPr marL="171450" lvl="1" indent="-171450" algn="l" defTabSz="711200">
            <a:lnSpc>
              <a:spcPct val="90000"/>
            </a:lnSpc>
            <a:spcBef>
              <a:spcPct val="0"/>
            </a:spcBef>
            <a:spcAft>
              <a:spcPct val="15000"/>
            </a:spcAft>
            <a:buChar char="•"/>
          </a:pPr>
          <a:r>
            <a:rPr lang="en-AU" sz="1600" kern="1200" dirty="0"/>
            <a:t>Succeeded at Level 3 requirements</a:t>
          </a:r>
        </a:p>
        <a:p>
          <a:pPr marL="171450" lvl="1" indent="-171450" algn="l" defTabSz="711200">
            <a:lnSpc>
              <a:spcPct val="90000"/>
            </a:lnSpc>
            <a:spcBef>
              <a:spcPct val="0"/>
            </a:spcBef>
            <a:spcAft>
              <a:spcPct val="15000"/>
            </a:spcAft>
            <a:buChar char="•"/>
          </a:pPr>
          <a:r>
            <a:rPr lang="en-AU" sz="1600" kern="1200" dirty="0"/>
            <a:t>Demonstrated exceptional knowledge and skills beyond the core requirements</a:t>
          </a:r>
          <a:endParaRPr lang="en-AU" sz="2000" kern="1200" dirty="0"/>
        </a:p>
        <a:p>
          <a:pPr marL="228600" lvl="1" indent="-228600" algn="l" defTabSz="889000">
            <a:lnSpc>
              <a:spcPct val="90000"/>
            </a:lnSpc>
            <a:spcBef>
              <a:spcPct val="0"/>
            </a:spcBef>
            <a:spcAft>
              <a:spcPct val="15000"/>
            </a:spcAft>
            <a:buChar char="•"/>
          </a:pPr>
          <a:endParaRPr lang="en-AU" sz="2000" kern="1200" dirty="0"/>
        </a:p>
      </dsp:txBody>
      <dsp:txXfrm rot="5400000">
        <a:off x="6280720" y="953452"/>
        <a:ext cx="1946895" cy="2860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29E9-88FF-4FD0-8970-360934AFEE9D}">
      <dsp:nvSpPr>
        <dsp:cNvPr id="0" name=""/>
        <dsp:cNvSpPr/>
      </dsp:nvSpPr>
      <dsp:spPr>
        <a:xfrm>
          <a:off x="1004"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Knowledge</a:t>
          </a:r>
        </a:p>
      </dsp:txBody>
      <dsp:txXfrm>
        <a:off x="1004" y="0"/>
        <a:ext cx="2611933" cy="1430178"/>
      </dsp:txXfrm>
    </dsp:sp>
    <dsp:sp modelId="{D52B5447-9C0F-424B-B4B5-5A968AFA62AB}">
      <dsp:nvSpPr>
        <dsp:cNvPr id="0" name=""/>
        <dsp:cNvSpPr/>
      </dsp:nvSpPr>
      <dsp:spPr>
        <a:xfrm>
          <a:off x="262197"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 Midsemester Exam, </a:t>
          </a:r>
          <a:r>
            <a:rPr lang="en-AU" sz="1500" u="sng" kern="1200" dirty="0"/>
            <a:t>or</a:t>
          </a:r>
          <a:r>
            <a:rPr lang="en-AU" sz="1500" kern="1200" dirty="0"/>
            <a:t> Online Basic Quiz</a:t>
          </a:r>
        </a:p>
      </dsp:txBody>
      <dsp:txXfrm>
        <a:off x="282538" y="1450636"/>
        <a:ext cx="2048864" cy="653806"/>
      </dsp:txXfrm>
    </dsp:sp>
    <dsp:sp modelId="{0A603FA1-5A1C-4D84-A47E-8A5B08520A08}">
      <dsp:nvSpPr>
        <dsp:cNvPr id="0" name=""/>
        <dsp:cNvSpPr/>
      </dsp:nvSpPr>
      <dsp:spPr>
        <a:xfrm>
          <a:off x="262197"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Online Advanced Quiz</a:t>
          </a:r>
        </a:p>
      </dsp:txBody>
      <dsp:txXfrm>
        <a:off x="282538" y="2251969"/>
        <a:ext cx="2048864" cy="653806"/>
      </dsp:txXfrm>
    </dsp:sp>
    <dsp:sp modelId="{C65F4D94-A4AF-40AF-82E0-79B85927A5D3}">
      <dsp:nvSpPr>
        <dsp:cNvPr id="0" name=""/>
        <dsp:cNvSpPr/>
      </dsp:nvSpPr>
      <dsp:spPr>
        <a:xfrm>
          <a:off x="262197"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End of Semester Written Exam</a:t>
          </a:r>
        </a:p>
      </dsp:txBody>
      <dsp:txXfrm>
        <a:off x="282538" y="3053302"/>
        <a:ext cx="2048864" cy="653806"/>
      </dsp:txXfrm>
    </dsp:sp>
    <dsp:sp modelId="{5DB162BA-38B2-4037-8C61-2B02F7B3C7BA}">
      <dsp:nvSpPr>
        <dsp:cNvPr id="0" name=""/>
        <dsp:cNvSpPr/>
      </dsp:nvSpPr>
      <dsp:spPr>
        <a:xfrm>
          <a:off x="262197"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End of Semester Oral Exam</a:t>
          </a:r>
        </a:p>
      </dsp:txBody>
      <dsp:txXfrm>
        <a:off x="282538" y="3854635"/>
        <a:ext cx="2048864" cy="653806"/>
      </dsp:txXfrm>
    </dsp:sp>
    <dsp:sp modelId="{5D83E148-BD19-4239-A23A-680ACEB2219D}">
      <dsp:nvSpPr>
        <dsp:cNvPr id="0" name=""/>
        <dsp:cNvSpPr/>
      </dsp:nvSpPr>
      <dsp:spPr>
        <a:xfrm>
          <a:off x="2808833"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Practice</a:t>
          </a:r>
        </a:p>
      </dsp:txBody>
      <dsp:txXfrm>
        <a:off x="2808833" y="0"/>
        <a:ext cx="2611933" cy="1430178"/>
      </dsp:txXfrm>
    </dsp:sp>
    <dsp:sp modelId="{D5F7CAA7-B4F8-4F32-BAC1-EEF7DF857BDC}">
      <dsp:nvSpPr>
        <dsp:cNvPr id="0" name=""/>
        <dsp:cNvSpPr/>
      </dsp:nvSpPr>
      <dsp:spPr>
        <a:xfrm>
          <a:off x="3070026"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1:Project 1 </a:t>
          </a:r>
          <a:r>
            <a:rPr lang="en-AU" sz="1500" u="sng" kern="1200" dirty="0"/>
            <a:t>or</a:t>
          </a:r>
          <a:r>
            <a:rPr lang="en-AU" sz="1500" kern="1200" dirty="0"/>
            <a:t> Project 2A</a:t>
          </a:r>
        </a:p>
      </dsp:txBody>
      <dsp:txXfrm>
        <a:off x="3090367" y="1450636"/>
        <a:ext cx="2048864" cy="653806"/>
      </dsp:txXfrm>
    </dsp:sp>
    <dsp:sp modelId="{F6CFDAE9-7C42-4F7D-9654-1502530EC241}">
      <dsp:nvSpPr>
        <dsp:cNvPr id="0" name=""/>
        <dsp:cNvSpPr/>
      </dsp:nvSpPr>
      <dsp:spPr>
        <a:xfrm>
          <a:off x="3070026"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Project 2A </a:t>
          </a:r>
          <a:r>
            <a:rPr lang="en-AU" sz="1500" u="sng" kern="1200" dirty="0"/>
            <a:t>or</a:t>
          </a:r>
          <a:r>
            <a:rPr lang="en-AU" sz="1500" kern="1200" dirty="0"/>
            <a:t> Project 2B</a:t>
          </a:r>
        </a:p>
      </dsp:txBody>
      <dsp:txXfrm>
        <a:off x="3090367" y="2251969"/>
        <a:ext cx="2048864" cy="653806"/>
      </dsp:txXfrm>
    </dsp:sp>
    <dsp:sp modelId="{309A5D78-73F3-416A-A2A0-8BBD22CDC900}">
      <dsp:nvSpPr>
        <dsp:cNvPr id="0" name=""/>
        <dsp:cNvSpPr/>
      </dsp:nvSpPr>
      <dsp:spPr>
        <a:xfrm>
          <a:off x="3070026"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Project 2A </a:t>
          </a:r>
          <a:r>
            <a:rPr lang="en-AU" sz="1500" u="sng" kern="1200" dirty="0"/>
            <a:t>or</a:t>
          </a:r>
          <a:r>
            <a:rPr lang="en-AU" sz="1500" kern="1200" dirty="0"/>
            <a:t> Project 2B</a:t>
          </a:r>
        </a:p>
      </dsp:txBody>
      <dsp:txXfrm>
        <a:off x="3090367" y="3053302"/>
        <a:ext cx="2048864" cy="653806"/>
      </dsp:txXfrm>
    </dsp:sp>
    <dsp:sp modelId="{2B877C84-E84D-43D4-ABEE-324982CE7D69}">
      <dsp:nvSpPr>
        <dsp:cNvPr id="0" name=""/>
        <dsp:cNvSpPr/>
      </dsp:nvSpPr>
      <dsp:spPr>
        <a:xfrm>
          <a:off x="3070026"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Project 2B</a:t>
          </a:r>
        </a:p>
      </dsp:txBody>
      <dsp:txXfrm>
        <a:off x="3090367" y="3854635"/>
        <a:ext cx="2048864" cy="653806"/>
      </dsp:txXfrm>
    </dsp:sp>
    <dsp:sp modelId="{E3958159-3D39-4D54-84C9-81297A212FDD}">
      <dsp:nvSpPr>
        <dsp:cNvPr id="0" name=""/>
        <dsp:cNvSpPr/>
      </dsp:nvSpPr>
      <dsp:spPr>
        <a:xfrm>
          <a:off x="5616661"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Self-Review Self-Learning</a:t>
          </a:r>
        </a:p>
      </dsp:txBody>
      <dsp:txXfrm>
        <a:off x="5616661" y="0"/>
        <a:ext cx="2611933" cy="1430178"/>
      </dsp:txXfrm>
    </dsp:sp>
    <dsp:sp modelId="{35BB4286-7F13-425D-BECB-89EDE79AD812}">
      <dsp:nvSpPr>
        <dsp:cNvPr id="0" name=""/>
        <dsp:cNvSpPr/>
      </dsp:nvSpPr>
      <dsp:spPr>
        <a:xfrm>
          <a:off x="5877855"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 Basic Self Learning Report</a:t>
          </a:r>
        </a:p>
      </dsp:txBody>
      <dsp:txXfrm>
        <a:off x="5898196" y="1450636"/>
        <a:ext cx="2048864" cy="653806"/>
      </dsp:txXfrm>
    </dsp:sp>
    <dsp:sp modelId="{463D3E82-5A91-4530-9061-5EFD2D3FADEB}">
      <dsp:nvSpPr>
        <dsp:cNvPr id="0" name=""/>
        <dsp:cNvSpPr/>
      </dsp:nvSpPr>
      <dsp:spPr>
        <a:xfrm>
          <a:off x="5877855"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Advanced Self Learning Report</a:t>
          </a:r>
        </a:p>
      </dsp:txBody>
      <dsp:txXfrm>
        <a:off x="5898196" y="2251969"/>
        <a:ext cx="2048864" cy="653806"/>
      </dsp:txXfrm>
    </dsp:sp>
    <dsp:sp modelId="{D91E7856-144A-4D0B-A4FB-618B4ABA186D}">
      <dsp:nvSpPr>
        <dsp:cNvPr id="0" name=""/>
        <dsp:cNvSpPr/>
      </dsp:nvSpPr>
      <dsp:spPr>
        <a:xfrm>
          <a:off x="5877855"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Advanced Report + Demonstration</a:t>
          </a:r>
        </a:p>
      </dsp:txBody>
      <dsp:txXfrm>
        <a:off x="5898196" y="3053302"/>
        <a:ext cx="2048864" cy="653806"/>
      </dsp:txXfrm>
    </dsp:sp>
    <dsp:sp modelId="{368E99A5-30ED-4DAC-9EC5-4B64642DA78C}">
      <dsp:nvSpPr>
        <dsp:cNvPr id="0" name=""/>
        <dsp:cNvSpPr/>
      </dsp:nvSpPr>
      <dsp:spPr>
        <a:xfrm>
          <a:off x="5877855"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Advanced Report + Advanced Demo</a:t>
          </a:r>
        </a:p>
      </dsp:txBody>
      <dsp:txXfrm>
        <a:off x="5898196" y="3854635"/>
        <a:ext cx="2048864" cy="653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29E9-88FF-4FD0-8970-360934AFEE9D}">
      <dsp:nvSpPr>
        <dsp:cNvPr id="0" name=""/>
        <dsp:cNvSpPr/>
      </dsp:nvSpPr>
      <dsp:spPr>
        <a:xfrm>
          <a:off x="1004"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Knowledge</a:t>
          </a:r>
        </a:p>
      </dsp:txBody>
      <dsp:txXfrm>
        <a:off x="1004" y="0"/>
        <a:ext cx="2611933" cy="1430178"/>
      </dsp:txXfrm>
    </dsp:sp>
    <dsp:sp modelId="{D52B5447-9C0F-424B-B4B5-5A968AFA62AB}">
      <dsp:nvSpPr>
        <dsp:cNvPr id="0" name=""/>
        <dsp:cNvSpPr/>
      </dsp:nvSpPr>
      <dsp:spPr>
        <a:xfrm>
          <a:off x="262197" y="1431080"/>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Midsemester Exam </a:t>
          </a:r>
          <a:br>
            <a:rPr lang="en-AU" sz="900" kern="1200" dirty="0"/>
          </a:br>
          <a:r>
            <a:rPr lang="en-AU" sz="900" kern="1200" dirty="0"/>
            <a:t>Can award Level 1</a:t>
          </a:r>
          <a:br>
            <a:rPr lang="en-AU" sz="900" kern="1200" dirty="0"/>
          </a:br>
          <a:r>
            <a:rPr lang="en-AU" sz="900" kern="1200" dirty="0"/>
            <a:t>Mandatory</a:t>
          </a:r>
        </a:p>
      </dsp:txBody>
      <dsp:txXfrm>
        <a:off x="278350" y="1447233"/>
        <a:ext cx="2057240" cy="519199"/>
      </dsp:txXfrm>
    </dsp:sp>
    <dsp:sp modelId="{0A603FA1-5A1C-4D84-A47E-8A5B08520A08}">
      <dsp:nvSpPr>
        <dsp:cNvPr id="0" name=""/>
        <dsp:cNvSpPr/>
      </dsp:nvSpPr>
      <dsp:spPr>
        <a:xfrm>
          <a:off x="262197" y="2067433"/>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Online Basic Quiz</a:t>
          </a:r>
          <a:br>
            <a:rPr lang="en-AU" sz="900" kern="1200" dirty="0"/>
          </a:br>
          <a:r>
            <a:rPr lang="en-AU" sz="900" kern="1200" dirty="0"/>
            <a:t>Can award Level 1</a:t>
          </a:r>
          <a:br>
            <a:rPr lang="en-AU" sz="900" kern="1200" dirty="0"/>
          </a:br>
          <a:r>
            <a:rPr lang="en-AU" sz="900" kern="1200" dirty="0"/>
            <a:t>Mandatory for students who do not achieve Level 1 in the Midsemester Exam</a:t>
          </a:r>
        </a:p>
      </dsp:txBody>
      <dsp:txXfrm>
        <a:off x="278350" y="2083586"/>
        <a:ext cx="2057240" cy="519199"/>
      </dsp:txXfrm>
    </dsp:sp>
    <dsp:sp modelId="{255C0867-3F91-408A-A9BD-099BA5216591}">
      <dsp:nvSpPr>
        <dsp:cNvPr id="0" name=""/>
        <dsp:cNvSpPr/>
      </dsp:nvSpPr>
      <dsp:spPr>
        <a:xfrm>
          <a:off x="262197" y="2703786"/>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Online Advanced Quiz</a:t>
          </a:r>
          <a:br>
            <a:rPr lang="en-AU" sz="1100" kern="1200" dirty="0"/>
          </a:br>
          <a:r>
            <a:rPr lang="en-AU" sz="1100" kern="1200" dirty="0"/>
            <a:t>Can award Level 2</a:t>
          </a:r>
          <a:br>
            <a:rPr lang="en-AU" sz="1100" kern="1200" dirty="0"/>
          </a:br>
          <a:r>
            <a:rPr lang="en-AU" sz="1100" kern="1200" dirty="0"/>
            <a:t>Optional. Must achieve Level 1 first</a:t>
          </a:r>
        </a:p>
      </dsp:txBody>
      <dsp:txXfrm>
        <a:off x="278350" y="2719939"/>
        <a:ext cx="2057240" cy="519199"/>
      </dsp:txXfrm>
    </dsp:sp>
    <dsp:sp modelId="{C65F4D94-A4AF-40AF-82E0-79B85927A5D3}">
      <dsp:nvSpPr>
        <dsp:cNvPr id="0" name=""/>
        <dsp:cNvSpPr/>
      </dsp:nvSpPr>
      <dsp:spPr>
        <a:xfrm>
          <a:off x="262197" y="3340139"/>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AU" sz="1200" b="1" kern="1200" dirty="0"/>
            <a:t>End of Semester Written Exam </a:t>
          </a:r>
          <a:br>
            <a:rPr lang="en-AU" sz="1100" kern="1200" dirty="0"/>
          </a:br>
          <a:r>
            <a:rPr lang="en-AU" sz="1100" kern="1200" dirty="0"/>
            <a:t>Can award Level 3</a:t>
          </a:r>
          <a:br>
            <a:rPr lang="en-AU" sz="1100" kern="1200" dirty="0"/>
          </a:br>
          <a:r>
            <a:rPr lang="en-AU" sz="1100" kern="1200" dirty="0"/>
            <a:t>Optional. Must achieve Level 2 first</a:t>
          </a:r>
        </a:p>
      </dsp:txBody>
      <dsp:txXfrm>
        <a:off x="278350" y="3356292"/>
        <a:ext cx="2057240" cy="519199"/>
      </dsp:txXfrm>
    </dsp:sp>
    <dsp:sp modelId="{5DB162BA-38B2-4037-8C61-2B02F7B3C7BA}">
      <dsp:nvSpPr>
        <dsp:cNvPr id="0" name=""/>
        <dsp:cNvSpPr/>
      </dsp:nvSpPr>
      <dsp:spPr>
        <a:xfrm>
          <a:off x="262197" y="3976492"/>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AU" sz="1200" b="1" kern="1200" dirty="0"/>
            <a:t>End of Semester Oral Exam</a:t>
          </a:r>
          <a:br>
            <a:rPr lang="en-AU" sz="1100" kern="1200" dirty="0"/>
          </a:br>
          <a:r>
            <a:rPr lang="en-AU" sz="1100" kern="1200" dirty="0"/>
            <a:t>Can award Level 4</a:t>
          </a:r>
          <a:br>
            <a:rPr lang="en-AU" sz="1100" kern="1200" dirty="0"/>
          </a:br>
          <a:r>
            <a:rPr lang="en-AU" sz="1100" kern="1200" dirty="0"/>
            <a:t>Optional. Must achieve level 3 first</a:t>
          </a:r>
        </a:p>
      </dsp:txBody>
      <dsp:txXfrm>
        <a:off x="278350" y="3992645"/>
        <a:ext cx="2057240" cy="519199"/>
      </dsp:txXfrm>
    </dsp:sp>
    <dsp:sp modelId="{5D83E148-BD19-4239-A23A-680ACEB2219D}">
      <dsp:nvSpPr>
        <dsp:cNvPr id="0" name=""/>
        <dsp:cNvSpPr/>
      </dsp:nvSpPr>
      <dsp:spPr>
        <a:xfrm>
          <a:off x="2808833"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Practice</a:t>
          </a:r>
        </a:p>
      </dsp:txBody>
      <dsp:txXfrm>
        <a:off x="2808833" y="0"/>
        <a:ext cx="2611933" cy="1430178"/>
      </dsp:txXfrm>
    </dsp:sp>
    <dsp:sp modelId="{D5F7CAA7-B4F8-4F32-BAC1-EEF7DF857BDC}">
      <dsp:nvSpPr>
        <dsp:cNvPr id="0" name=""/>
        <dsp:cNvSpPr/>
      </dsp:nvSpPr>
      <dsp:spPr>
        <a:xfrm>
          <a:off x="3070026" y="143058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1 (Group)</a:t>
          </a:r>
          <a:br>
            <a:rPr lang="en-AU" sz="1400" b="1" kern="1200" dirty="0"/>
          </a:br>
          <a:r>
            <a:rPr lang="en-AU" sz="1100" kern="1200" dirty="0"/>
            <a:t>Can award Level 1</a:t>
          </a:r>
          <a:br>
            <a:rPr lang="en-AU" sz="1100" kern="1200" dirty="0"/>
          </a:br>
          <a:r>
            <a:rPr lang="en-AU" sz="1100" kern="1200" dirty="0"/>
            <a:t>Mandatory</a:t>
          </a:r>
        </a:p>
      </dsp:txBody>
      <dsp:txXfrm>
        <a:off x="3097457" y="1458017"/>
        <a:ext cx="2034684" cy="881714"/>
      </dsp:txXfrm>
    </dsp:sp>
    <dsp:sp modelId="{F6CFDAE9-7C42-4F7D-9654-1502530EC241}">
      <dsp:nvSpPr>
        <dsp:cNvPr id="0" name=""/>
        <dsp:cNvSpPr/>
      </dsp:nvSpPr>
      <dsp:spPr>
        <a:xfrm>
          <a:off x="3070026" y="2511251"/>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2A (Individual)</a:t>
          </a:r>
          <a:br>
            <a:rPr lang="en-AU" sz="1400" b="1" kern="1200" dirty="0"/>
          </a:br>
          <a:r>
            <a:rPr lang="en-AU" sz="1100" kern="1200" dirty="0"/>
            <a:t>Can award Level 1, 2, or 3</a:t>
          </a:r>
          <a:br>
            <a:rPr lang="en-AU" sz="1100" kern="1200" dirty="0"/>
          </a:br>
          <a:r>
            <a:rPr lang="en-AU" sz="1100" kern="1200" dirty="0"/>
            <a:t>Mandatory for students who do not achieve Level 1 in Project 1. Optional for others.</a:t>
          </a:r>
        </a:p>
      </dsp:txBody>
      <dsp:txXfrm>
        <a:off x="3097457" y="2538682"/>
        <a:ext cx="2034684" cy="881714"/>
      </dsp:txXfrm>
    </dsp:sp>
    <dsp:sp modelId="{309A5D78-73F3-416A-A2A0-8BBD22CDC900}">
      <dsp:nvSpPr>
        <dsp:cNvPr id="0" name=""/>
        <dsp:cNvSpPr/>
      </dsp:nvSpPr>
      <dsp:spPr>
        <a:xfrm>
          <a:off x="3070026" y="359191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2B (Group)</a:t>
          </a:r>
          <a:br>
            <a:rPr lang="en-AU" sz="1400" b="1" kern="1200" dirty="0"/>
          </a:br>
          <a:r>
            <a:rPr lang="en-AU" sz="1100" kern="1200" dirty="0"/>
            <a:t>Can award Level 1, 2, 3 or 4</a:t>
          </a:r>
          <a:br>
            <a:rPr lang="en-AU" sz="1100" kern="1200" dirty="0"/>
          </a:br>
          <a:r>
            <a:rPr lang="en-AU" sz="1100" kern="1200" dirty="0"/>
            <a:t>Optional. Level 1 in Project 1 is required to participate</a:t>
          </a:r>
        </a:p>
      </dsp:txBody>
      <dsp:txXfrm>
        <a:off x="3097457" y="3619347"/>
        <a:ext cx="2034684" cy="881714"/>
      </dsp:txXfrm>
    </dsp:sp>
    <dsp:sp modelId="{E3958159-3D39-4D54-84C9-81297A212FDD}">
      <dsp:nvSpPr>
        <dsp:cNvPr id="0" name=""/>
        <dsp:cNvSpPr/>
      </dsp:nvSpPr>
      <dsp:spPr>
        <a:xfrm>
          <a:off x="5616661"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Self-Review Self-Learning</a:t>
          </a:r>
        </a:p>
      </dsp:txBody>
      <dsp:txXfrm>
        <a:off x="5616661" y="0"/>
        <a:ext cx="2611933" cy="1430178"/>
      </dsp:txXfrm>
    </dsp:sp>
    <dsp:sp modelId="{35BB4286-7F13-425D-BECB-89EDE79AD812}">
      <dsp:nvSpPr>
        <dsp:cNvPr id="0" name=""/>
        <dsp:cNvSpPr/>
      </dsp:nvSpPr>
      <dsp:spPr>
        <a:xfrm>
          <a:off x="5877855" y="143058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Self-Assessment &amp; Development Plan</a:t>
          </a:r>
          <a:br>
            <a:rPr lang="en-AU" sz="1100" kern="1200" dirty="0"/>
          </a:br>
          <a:r>
            <a:rPr lang="en-AU" sz="1100" kern="1200" dirty="0"/>
            <a:t>Awards no levels on its own, but guides the Report and Demonstration</a:t>
          </a:r>
          <a:br>
            <a:rPr lang="en-AU" sz="1100" kern="1200" dirty="0"/>
          </a:br>
          <a:r>
            <a:rPr lang="en-AU" sz="1100" kern="1200" dirty="0"/>
            <a:t>Mandatory</a:t>
          </a:r>
        </a:p>
      </dsp:txBody>
      <dsp:txXfrm>
        <a:off x="5905286" y="1458017"/>
        <a:ext cx="2034684" cy="881714"/>
      </dsp:txXfrm>
    </dsp:sp>
    <dsp:sp modelId="{463D3E82-5A91-4530-9061-5EFD2D3FADEB}">
      <dsp:nvSpPr>
        <dsp:cNvPr id="0" name=""/>
        <dsp:cNvSpPr/>
      </dsp:nvSpPr>
      <dsp:spPr>
        <a:xfrm>
          <a:off x="5877855" y="2511251"/>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Self-Learning Report</a:t>
          </a:r>
          <a:br>
            <a:rPr lang="en-AU" sz="1300" kern="1200" dirty="0"/>
          </a:br>
          <a:r>
            <a:rPr lang="en-AU" sz="1300" kern="1200" dirty="0"/>
            <a:t>Can award Level 1 or 2</a:t>
          </a:r>
          <a:br>
            <a:rPr lang="en-AU" sz="1300" kern="1200" dirty="0"/>
          </a:br>
          <a:r>
            <a:rPr lang="en-AU" sz="1300" kern="1200" dirty="0"/>
            <a:t>Mandatory</a:t>
          </a:r>
        </a:p>
      </dsp:txBody>
      <dsp:txXfrm>
        <a:off x="5905286" y="2538682"/>
        <a:ext cx="2034684" cy="881714"/>
      </dsp:txXfrm>
    </dsp:sp>
    <dsp:sp modelId="{DB9569C3-F1CC-4792-90F6-A8B7473475C5}">
      <dsp:nvSpPr>
        <dsp:cNvPr id="0" name=""/>
        <dsp:cNvSpPr/>
      </dsp:nvSpPr>
      <dsp:spPr>
        <a:xfrm>
          <a:off x="5877855" y="359191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Self-Learning Demonstration</a:t>
          </a:r>
          <a:br>
            <a:rPr lang="en-AU" sz="1300" kern="1200" dirty="0"/>
          </a:br>
          <a:r>
            <a:rPr lang="en-AU" sz="1300" kern="1200" dirty="0"/>
            <a:t>Can award Level 3 or 4</a:t>
          </a:r>
          <a:br>
            <a:rPr lang="en-AU" sz="1300" kern="1200" dirty="0"/>
          </a:br>
          <a:r>
            <a:rPr lang="en-AU" sz="1300" kern="1200" dirty="0"/>
            <a:t>Optional. Must achieve level 2 first.</a:t>
          </a:r>
        </a:p>
      </dsp:txBody>
      <dsp:txXfrm>
        <a:off x="5905286" y="3619347"/>
        <a:ext cx="2034684" cy="88171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E167B-B6F9-4C28-A9A7-62C12E75163D}" type="datetimeFigureOut">
              <a:rPr lang="en-AU" smtClean="0"/>
              <a:t>3/03/2021</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7D8BB-650D-4E74-940B-32BAE74A4AC7}" type="slidenum">
              <a:rPr lang="en-AU" smtClean="0"/>
              <a:t>‹#›</a:t>
            </a:fld>
            <a:endParaRPr lang="en-AU"/>
          </a:p>
        </p:txBody>
      </p:sp>
    </p:spTree>
    <p:extLst>
      <p:ext uri="{BB962C8B-B14F-4D97-AF65-F5344CB8AC3E}">
        <p14:creationId xmlns:p14="http://schemas.microsoft.com/office/powerpoint/2010/main" val="419986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tranet.sydney.edu.au/contacts-campuses/campus-information/traditional-custodians-of-the-land.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iatsis.gov.au/explore/articles/aiatsis-map-indigenous-australi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of traditional custodians of campuses and facilities visit the intranet page below.</a:t>
            </a:r>
          </a:p>
          <a:p>
            <a:endParaRPr lang="en-US" dirty="0"/>
          </a:p>
          <a:p>
            <a:r>
              <a:rPr lang="en-AU" dirty="0">
                <a:hlinkClick r:id="rId3"/>
              </a:rPr>
              <a:t>https://intranet.sydney.edu.au/contacts-campuses/campus-information/traditional-custodians-of-the-land.html</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For other locations refer to the AIATSIS map of Indigenous Australia</a:t>
            </a:r>
          </a:p>
          <a:p>
            <a:endParaRPr lang="en-AU" sz="1200" b="0" i="0" kern="1200" dirty="0">
              <a:solidFill>
                <a:schemeClr val="tx1"/>
              </a:solidFill>
              <a:effectLst/>
              <a:latin typeface="+mn-lt"/>
              <a:ea typeface="+mn-ea"/>
              <a:cs typeface="+mn-cs"/>
            </a:endParaRPr>
          </a:p>
          <a:p>
            <a:r>
              <a:rPr lang="en-AU" dirty="0">
                <a:hlinkClick r:id="rId4"/>
              </a:rPr>
              <a:t>https://aiatsis.gov.au/explore/articles/aiatsis-map-indigenous-australia</a:t>
            </a:r>
            <a:endParaRPr lang="en-US" dirty="0"/>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dirty="0"/>
          </a:p>
        </p:txBody>
      </p:sp>
    </p:spTree>
    <p:extLst>
      <p:ext uri="{BB962C8B-B14F-4D97-AF65-F5344CB8AC3E}">
        <p14:creationId xmlns:p14="http://schemas.microsoft.com/office/powerpoint/2010/main" val="947628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57D8BB-650D-4E74-940B-32BAE74A4AC7}" type="slidenum">
              <a:rPr lang="en-AU" smtClean="0"/>
              <a:t>26</a:t>
            </a:fld>
            <a:endParaRPr lang="en-AU"/>
          </a:p>
        </p:txBody>
      </p:sp>
    </p:spTree>
    <p:extLst>
      <p:ext uri="{BB962C8B-B14F-4D97-AF65-F5344CB8AC3E}">
        <p14:creationId xmlns:p14="http://schemas.microsoft.com/office/powerpoint/2010/main" val="1114533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57D8BB-650D-4E74-940B-32BAE74A4AC7}" type="slidenum">
              <a:rPr lang="en-AU" smtClean="0"/>
              <a:t>27</a:t>
            </a:fld>
            <a:endParaRPr lang="en-AU"/>
          </a:p>
        </p:txBody>
      </p:sp>
    </p:spTree>
    <p:extLst>
      <p:ext uri="{BB962C8B-B14F-4D97-AF65-F5344CB8AC3E}">
        <p14:creationId xmlns:p14="http://schemas.microsoft.com/office/powerpoint/2010/main" val="265003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30</a:t>
            </a:fld>
            <a:endParaRPr lang="en-AU"/>
          </a:p>
        </p:txBody>
      </p:sp>
    </p:spTree>
    <p:extLst>
      <p:ext uri="{BB962C8B-B14F-4D97-AF65-F5344CB8AC3E}">
        <p14:creationId xmlns:p14="http://schemas.microsoft.com/office/powerpoint/2010/main" val="2582595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physical distancing requirements building occupants are not gathering at the usual assembly area when evacuating. The advice is to disperse rather than assemble but you should keep your class together (with physical distancing) if you intend to return to class once the emergency is over. If you intend to end the class, you can let the students disperse.</a:t>
            </a:r>
          </a:p>
        </p:txBody>
      </p:sp>
      <p:sp>
        <p:nvSpPr>
          <p:cNvPr id="4" name="Slide Number Placeholder 3"/>
          <p:cNvSpPr>
            <a:spLocks noGrp="1"/>
          </p:cNvSpPr>
          <p:nvPr>
            <p:ph type="sldNum" sz="quarter" idx="5"/>
          </p:nvPr>
        </p:nvSpPr>
        <p:spPr/>
        <p:txBody>
          <a:bodyPr/>
          <a:lstStyle/>
          <a:p>
            <a:fld id="{29F1464E-2892-3C45-B4C8-282798D5562C}" type="slidenum">
              <a:rPr lang="en-US" smtClean="0"/>
              <a:t>32</a:t>
            </a:fld>
            <a:endParaRPr lang="en-US" dirty="0"/>
          </a:p>
        </p:txBody>
      </p:sp>
    </p:spTree>
    <p:extLst>
      <p:ext uri="{BB962C8B-B14F-4D97-AF65-F5344CB8AC3E}">
        <p14:creationId xmlns:p14="http://schemas.microsoft.com/office/powerpoint/2010/main" val="875662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Remind students to follow guidelines for health management when </a:t>
            </a:r>
            <a:r>
              <a:rPr lang="en-AU" sz="1200" b="0" i="0" kern="1200" dirty="0">
                <a:solidFill>
                  <a:schemeClr val="tx1"/>
                </a:solidFill>
                <a:effectLst/>
                <a:latin typeface="+mn-lt"/>
                <a:ea typeface="+mn-ea"/>
                <a:cs typeface="+mn-cs"/>
              </a:rPr>
              <a:t>coming to campus, to protect the health of our students and staff.</a:t>
            </a:r>
          </a:p>
          <a:p>
            <a:pPr lvl="1"/>
            <a:endParaRPr lang="en-AU" sz="1200" b="0" i="0" kern="1200" dirty="0">
              <a:solidFill>
                <a:schemeClr val="tx1"/>
              </a:solidFill>
              <a:effectLst/>
              <a:latin typeface="+mn-lt"/>
              <a:ea typeface="+mn-ea"/>
              <a:cs typeface="+mn-cs"/>
            </a:endParaRPr>
          </a:p>
          <a:p>
            <a:pPr lvl="1"/>
            <a:r>
              <a:rPr lang="en-AU" sz="1200" b="0" i="0" kern="1200" dirty="0">
                <a:solidFill>
                  <a:schemeClr val="tx1"/>
                </a:solidFill>
                <a:effectLst/>
                <a:latin typeface="+mn-lt"/>
                <a:ea typeface="+mn-ea"/>
                <a:cs typeface="+mn-cs"/>
              </a:rPr>
              <a:t>Following good hygiene practices on or off campus will also help protect the broader community.</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33</a:t>
            </a:fld>
            <a:endParaRPr lang="en-US" dirty="0"/>
          </a:p>
        </p:txBody>
      </p:sp>
    </p:spTree>
    <p:extLst>
      <p:ext uri="{BB962C8B-B14F-4D97-AF65-F5344CB8AC3E}">
        <p14:creationId xmlns:p14="http://schemas.microsoft.com/office/powerpoint/2010/main" val="3133937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As a precaution, and generally as good practice, we are asking </a:t>
            </a:r>
            <a:r>
              <a:rPr lang="en-US" dirty="0">
                <a:latin typeface="TW Cen MT"/>
                <a:ea typeface="ＭＳ Ｐゴシック"/>
                <a:cs typeface="Arial"/>
                <a:sym typeface="Wingdings" pitchFamily="2" charset="2"/>
              </a:rPr>
              <a:t>all students and staff who have cold or flu symptoms to isolate themselves from others </a:t>
            </a:r>
            <a:r>
              <a:rPr lang="en-US" dirty="0">
                <a:highlight>
                  <a:srgbClr val="FFFF00"/>
                </a:highlight>
                <a:latin typeface="TW Cen MT"/>
                <a:ea typeface="ＭＳ Ｐゴシック"/>
                <a:cs typeface="Arial"/>
                <a:sym typeface="Wingdings" pitchFamily="2" charset="2"/>
              </a:rPr>
              <a:t>and get tested for COVID-19</a:t>
            </a:r>
            <a:r>
              <a:rPr lang="en-US" b="0" dirty="0">
                <a:latin typeface="TW Cen MT"/>
                <a:ea typeface="ＭＳ Ｐゴシック"/>
                <a:cs typeface="Arial"/>
                <a:sym typeface="Wingdings" pitchFamily="2" charset="2"/>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If you are have these symptoms, please excuse yourself from this class (even if you are wearing a surgical mask) and </a:t>
            </a:r>
            <a:r>
              <a:rPr lang="en-US" dirty="0">
                <a:latin typeface="TW Cen MT"/>
                <a:ea typeface="ＭＳ Ｐゴシック"/>
                <a:cs typeface="Arial"/>
                <a:sym typeface="Wingdings" pitchFamily="2" charset="2"/>
              </a:rPr>
              <a:t>we will support you to continue the work remotely </a:t>
            </a:r>
            <a:r>
              <a:rPr lang="en-US" b="0" dirty="0">
                <a:latin typeface="TW Cen MT"/>
                <a:ea typeface="ＭＳ Ｐゴシック"/>
                <a:cs typeface="Arial"/>
                <a:sym typeface="Wingdings" pitchFamily="2" charset="2"/>
              </a:rPr>
              <a:t>or bring you up to speed asap.</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in the unit outline.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lvl="1"/>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34</a:t>
            </a:fld>
            <a:endParaRPr lang="en-US" dirty="0"/>
          </a:p>
        </p:txBody>
      </p:sp>
    </p:spTree>
    <p:extLst>
      <p:ext uri="{BB962C8B-B14F-4D97-AF65-F5344CB8AC3E}">
        <p14:creationId xmlns:p14="http://schemas.microsoft.com/office/powerpoint/2010/main" val="40177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sz="1200" kern="1200" dirty="0">
                <a:solidFill>
                  <a:schemeClr val="tx1"/>
                </a:solidFill>
                <a:effectLst/>
                <a:latin typeface="+mn-lt"/>
                <a:ea typeface="+mn-ea"/>
                <a:cs typeface="+mn-cs"/>
              </a:rPr>
              <a:t>Provide students with additional details for unit of study as applicable.</a:t>
            </a:r>
          </a:p>
        </p:txBody>
      </p:sp>
      <p:sp>
        <p:nvSpPr>
          <p:cNvPr id="4" name="Slide Number Placeholder 3"/>
          <p:cNvSpPr>
            <a:spLocks noGrp="1"/>
          </p:cNvSpPr>
          <p:nvPr>
            <p:ph type="sldNum" sz="quarter" idx="5"/>
          </p:nvPr>
        </p:nvSpPr>
        <p:spPr/>
        <p:txBody>
          <a:bodyPr/>
          <a:lstStyle/>
          <a:p>
            <a:fld id="{29F1464E-2892-3C45-B4C8-282798D5562C}" type="slidenum">
              <a:rPr lang="en-US" smtClean="0"/>
              <a:t>35</a:t>
            </a:fld>
            <a:endParaRPr lang="en-US" dirty="0"/>
          </a:p>
        </p:txBody>
      </p:sp>
    </p:spTree>
    <p:extLst>
      <p:ext uri="{BB962C8B-B14F-4D97-AF65-F5344CB8AC3E}">
        <p14:creationId xmlns:p14="http://schemas.microsoft.com/office/powerpoint/2010/main" val="1041547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haven’t taken part in online classes before, here are a few tips to help make it a great experience and ways to communicate with each other during the class.</a:t>
            </a:r>
          </a:p>
        </p:txBody>
      </p:sp>
      <p:sp>
        <p:nvSpPr>
          <p:cNvPr id="4" name="Slide Number Placeholder 3"/>
          <p:cNvSpPr>
            <a:spLocks noGrp="1"/>
          </p:cNvSpPr>
          <p:nvPr>
            <p:ph type="sldNum" sz="quarter" idx="5"/>
          </p:nvPr>
        </p:nvSpPr>
        <p:spPr/>
        <p:txBody>
          <a:bodyPr/>
          <a:lstStyle/>
          <a:p>
            <a:fld id="{29F1464E-2892-3C45-B4C8-282798D5562C}" type="slidenum">
              <a:rPr lang="en-US" smtClean="0"/>
              <a:t>36</a:t>
            </a:fld>
            <a:endParaRPr lang="en-US" dirty="0"/>
          </a:p>
        </p:txBody>
      </p:sp>
    </p:spTree>
    <p:extLst>
      <p:ext uri="{BB962C8B-B14F-4D97-AF65-F5344CB8AC3E}">
        <p14:creationId xmlns:p14="http://schemas.microsoft.com/office/powerpoint/2010/main" val="3877310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Canvas to access resources to support your online learning experience.</a:t>
            </a:r>
          </a:p>
        </p:txBody>
      </p:sp>
      <p:sp>
        <p:nvSpPr>
          <p:cNvPr id="4" name="Slide Number Placeholder 3"/>
          <p:cNvSpPr>
            <a:spLocks noGrp="1"/>
          </p:cNvSpPr>
          <p:nvPr>
            <p:ph type="sldNum" sz="quarter" idx="5"/>
          </p:nvPr>
        </p:nvSpPr>
        <p:spPr/>
        <p:txBody>
          <a:bodyPr/>
          <a:lstStyle/>
          <a:p>
            <a:fld id="{29F1464E-2892-3C45-B4C8-282798D5562C}" type="slidenum">
              <a:rPr lang="en-US" smtClean="0"/>
              <a:t>37</a:t>
            </a:fld>
            <a:endParaRPr lang="en-US" dirty="0"/>
          </a:p>
        </p:txBody>
      </p:sp>
    </p:spTree>
    <p:extLst>
      <p:ext uri="{BB962C8B-B14F-4D97-AF65-F5344CB8AC3E}">
        <p14:creationId xmlns:p14="http://schemas.microsoft.com/office/powerpoint/2010/main" val="250796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603" name="Rectangle 3"/>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AU">
              <a:latin typeface="Calibri" charset="0"/>
              <a:cs typeface="ＭＳ Ｐゴシック" charset="0"/>
            </a:endParaRPr>
          </a:p>
        </p:txBody>
      </p:sp>
    </p:spTree>
    <p:extLst>
      <p:ext uri="{BB962C8B-B14F-4D97-AF65-F5344CB8AC3E}">
        <p14:creationId xmlns:p14="http://schemas.microsoft.com/office/powerpoint/2010/main" val="285131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15F116-F1EB-4986-A657-35641F6E6AB3}" type="slidenum">
              <a:rPr lang="en-AU" smtClean="0"/>
              <a:t>3</a:t>
            </a:fld>
            <a:endParaRPr lang="en-AU"/>
          </a:p>
        </p:txBody>
      </p:sp>
    </p:spTree>
    <p:extLst>
      <p:ext uri="{BB962C8B-B14F-4D97-AF65-F5344CB8AC3E}">
        <p14:creationId xmlns:p14="http://schemas.microsoft.com/office/powerpoint/2010/main" val="2891647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B7F6D-DFD1-DC46-AADF-419149FE9D06}" type="slidenum">
              <a:rPr lang="en-US" smtClean="0"/>
              <a:t>58</a:t>
            </a:fld>
            <a:endParaRPr lang="en-US"/>
          </a:p>
        </p:txBody>
      </p:sp>
    </p:spTree>
    <p:extLst>
      <p:ext uri="{BB962C8B-B14F-4D97-AF65-F5344CB8AC3E}">
        <p14:creationId xmlns:p14="http://schemas.microsoft.com/office/powerpoint/2010/main" val="128141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15F116-F1EB-4986-A657-35641F6E6AB3}" type="slidenum">
              <a:rPr lang="en-AU" smtClean="0"/>
              <a:t>4</a:t>
            </a:fld>
            <a:endParaRPr lang="en-AU"/>
          </a:p>
        </p:txBody>
      </p:sp>
    </p:spTree>
    <p:extLst>
      <p:ext uri="{BB962C8B-B14F-4D97-AF65-F5344CB8AC3E}">
        <p14:creationId xmlns:p14="http://schemas.microsoft.com/office/powerpoint/2010/main" val="338174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5</a:t>
            </a:fld>
            <a:endParaRPr lang="en-AU"/>
          </a:p>
        </p:txBody>
      </p:sp>
    </p:spTree>
    <p:extLst>
      <p:ext uri="{BB962C8B-B14F-4D97-AF65-F5344CB8AC3E}">
        <p14:creationId xmlns:p14="http://schemas.microsoft.com/office/powerpoint/2010/main" val="194796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6</a:t>
            </a:fld>
            <a:endParaRPr lang="en-AU"/>
          </a:p>
        </p:txBody>
      </p:sp>
    </p:spTree>
    <p:extLst>
      <p:ext uri="{BB962C8B-B14F-4D97-AF65-F5344CB8AC3E}">
        <p14:creationId xmlns:p14="http://schemas.microsoft.com/office/powerpoint/2010/main" val="233496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Examples: Technical skills in multiple languages, skills with multiple tools,</a:t>
            </a:r>
            <a:r>
              <a:rPr lang="en-AU" baseline="0" dirty="0"/>
              <a:t> team management processes, </a:t>
            </a:r>
            <a:r>
              <a:rPr lang="en-AU" baseline="0" dirty="0" err="1"/>
              <a:t>etc</a:t>
            </a:r>
            <a:r>
              <a:rPr lang="en-AU" baseline="0" dirty="0"/>
              <a:t> etc.  All in 2 years.  This isn’t taught at </a:t>
            </a:r>
            <a:r>
              <a:rPr lang="en-AU" baseline="0" dirty="0" err="1"/>
              <a:t>uni</a:t>
            </a:r>
            <a:r>
              <a:rPr lang="en-AU" baseline="0" dirty="0"/>
              <a:t> – you will have to develop these skills.</a:t>
            </a:r>
          </a:p>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9</a:t>
            </a:fld>
            <a:endParaRPr lang="en-AU"/>
          </a:p>
        </p:txBody>
      </p:sp>
    </p:spTree>
    <p:extLst>
      <p:ext uri="{BB962C8B-B14F-4D97-AF65-F5344CB8AC3E}">
        <p14:creationId xmlns:p14="http://schemas.microsoft.com/office/powerpoint/2010/main" val="244973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11</a:t>
            </a:fld>
            <a:endParaRPr lang="en-AU"/>
          </a:p>
        </p:txBody>
      </p:sp>
    </p:spTree>
    <p:extLst>
      <p:ext uri="{BB962C8B-B14F-4D97-AF65-F5344CB8AC3E}">
        <p14:creationId xmlns:p14="http://schemas.microsoft.com/office/powerpoint/2010/main" val="173624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15</a:t>
            </a:fld>
            <a:endParaRPr lang="en-AU"/>
          </a:p>
        </p:txBody>
      </p:sp>
    </p:spTree>
    <p:extLst>
      <p:ext uri="{BB962C8B-B14F-4D97-AF65-F5344CB8AC3E}">
        <p14:creationId xmlns:p14="http://schemas.microsoft.com/office/powerpoint/2010/main" val="189854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16</a:t>
            </a:fld>
            <a:endParaRPr lang="en-AU"/>
          </a:p>
        </p:txBody>
      </p:sp>
    </p:spTree>
    <p:extLst>
      <p:ext uri="{BB962C8B-B14F-4D97-AF65-F5344CB8AC3E}">
        <p14:creationId xmlns:p14="http://schemas.microsoft.com/office/powerpoint/2010/main" val="3496645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a:extLst/>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AU"/>
              <a:t>Click to edit Master text styles</a:t>
            </a:r>
          </a:p>
        </p:txBody>
      </p:sp>
      <p:sp>
        <p:nvSpPr>
          <p:cNvPr id="5" name="Slide Number Placeholder 5"/>
          <p:cNvSpPr>
            <a:spLocks noGrp="1"/>
          </p:cNvSpPr>
          <p:nvPr userDrawn="1">
            <p:ph type="sldNum" sz="quarter" idx="14"/>
          </p:nvPr>
        </p:nvSpPr>
        <p:spPr>
          <a:xfrm>
            <a:off x="8664575" y="6586538"/>
            <a:ext cx="249238" cy="214312"/>
          </a:xfrm>
          <a:prstGeom prst="rect">
            <a:avLst/>
          </a:prstGeom>
        </p:spPr>
        <p:txBody>
          <a:bodyPr/>
          <a:lstStyle>
            <a:lvl1pPr>
              <a:defRPr/>
            </a:lvl1pPr>
          </a:lstStyle>
          <a:p>
            <a:pPr>
              <a:defRPr/>
            </a:pPr>
            <a:fld id="{1327C6D3-B9EE-6741-A5ED-F309A07AC203}" type="slidenum">
              <a:rPr lang="en-AU"/>
              <a:pPr>
                <a:defRPr/>
              </a:pPr>
              <a:t>‹#›</a:t>
            </a:fld>
            <a:endParaRPr lang="en-AU"/>
          </a:p>
        </p:txBody>
      </p:sp>
    </p:spTree>
    <p:extLst>
      <p:ext uri="{BB962C8B-B14F-4D97-AF65-F5344CB8AC3E}">
        <p14:creationId xmlns:p14="http://schemas.microsoft.com/office/powerpoint/2010/main" val="145474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Picture Placeholder 7"/>
          <p:cNvSpPr>
            <a:spLocks noGrp="1"/>
          </p:cNvSpPr>
          <p:nvPr>
            <p:ph type="pic" sz="quarter" idx="14"/>
          </p:nvPr>
        </p:nvSpPr>
        <p:spPr>
          <a:xfrm>
            <a:off x="250825" y="1773238"/>
            <a:ext cx="4321175" cy="3941761"/>
          </a:xfrm>
        </p:spPr>
        <p:txBody>
          <a:bodyPr rtlCol="0">
            <a:normAutofit/>
          </a:bodyPr>
          <a:lstStyle>
            <a:lvl1pPr algn="ctr">
              <a:buNone/>
              <a:defRPr baseline="0"/>
            </a:lvl1pPr>
          </a:lstStyle>
          <a:p>
            <a:pPr lvl="0"/>
            <a:r>
              <a:rPr lang="en-US" noProof="0"/>
              <a:t>Click icon to add picture</a:t>
            </a:r>
            <a:endParaRPr lang="en-AU" noProof="0" dirty="0"/>
          </a:p>
        </p:txBody>
      </p:sp>
      <p:sp>
        <p:nvSpPr>
          <p:cNvPr id="10" name="Text Placeholder 8"/>
          <p:cNvSpPr>
            <a:spLocks noGrp="1"/>
          </p:cNvSpPr>
          <p:nvPr>
            <p:ph type="body" sz="quarter" idx="15"/>
          </p:nvPr>
        </p:nvSpPr>
        <p:spPr>
          <a:xfrm>
            <a:off x="250825" y="5715000"/>
            <a:ext cx="4392613" cy="593725"/>
          </a:xfrm>
        </p:spPr>
        <p:txBody>
          <a:bodyPr>
            <a:normAutofit/>
          </a:bodyPr>
          <a:lstStyle>
            <a:lvl1pPr>
              <a:buNone/>
              <a:defRPr sz="14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7" name="Slide Number Placeholder 5"/>
          <p:cNvSpPr>
            <a:spLocks noGrp="1"/>
          </p:cNvSpPr>
          <p:nvPr userDrawn="1">
            <p:ph type="sldNum" sz="quarter" idx="16"/>
          </p:nvPr>
        </p:nvSpPr>
        <p:spPr>
          <a:xfrm>
            <a:off x="8664575" y="6586538"/>
            <a:ext cx="249238" cy="214312"/>
          </a:xfrm>
          <a:prstGeom prst="rect">
            <a:avLst/>
          </a:prstGeom>
        </p:spPr>
        <p:txBody>
          <a:bodyPr/>
          <a:lstStyle>
            <a:lvl1pPr>
              <a:defRPr/>
            </a:lvl1pPr>
          </a:lstStyle>
          <a:p>
            <a:pPr>
              <a:defRPr/>
            </a:pPr>
            <a:fld id="{2EE97AEB-C7EE-7D47-93F1-38C441314C4D}" type="slidenum">
              <a:rPr lang="en-AU"/>
              <a:pPr>
                <a:defRPr/>
              </a:pPr>
              <a:t>‹#›</a:t>
            </a:fld>
            <a:endParaRPr lang="en-AU"/>
          </a:p>
        </p:txBody>
      </p:sp>
    </p:spTree>
    <p:extLst>
      <p:ext uri="{BB962C8B-B14F-4D97-AF65-F5344CB8AC3E}">
        <p14:creationId xmlns:p14="http://schemas.microsoft.com/office/powerpoint/2010/main" val="2669625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73250" y="428625"/>
            <a:ext cx="7040563" cy="633413"/>
          </a:xfrm>
        </p:spPr>
        <p:txBody>
          <a:bodyPr/>
          <a:lstStyle/>
          <a:p>
            <a:r>
              <a:rPr lang="en-US"/>
              <a:t>Click to edit Master title style</a:t>
            </a:r>
            <a:endParaRPr lang="en-AU"/>
          </a:p>
        </p:txBody>
      </p:sp>
      <p:sp>
        <p:nvSpPr>
          <p:cNvPr id="3" name="Text Placeholder 2"/>
          <p:cNvSpPr>
            <a:spLocks noGrp="1"/>
          </p:cNvSpPr>
          <p:nvPr>
            <p:ph type="body" sz="half" idx="1"/>
          </p:nvPr>
        </p:nvSpPr>
        <p:spPr>
          <a:xfrm>
            <a:off x="250825" y="1357313"/>
            <a:ext cx="4254500" cy="5095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57725" y="1357313"/>
            <a:ext cx="4256088" cy="247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4657725" y="3981450"/>
            <a:ext cx="4256088" cy="2471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userDrawn="1">
            <p:ph type="sldNum" sz="quarter" idx="10"/>
          </p:nvPr>
        </p:nvSpPr>
        <p:spPr>
          <a:xfrm>
            <a:off x="8664575" y="6586538"/>
            <a:ext cx="249238" cy="214312"/>
          </a:xfrm>
          <a:prstGeom prst="rect">
            <a:avLst/>
          </a:prstGeom>
        </p:spPr>
        <p:txBody>
          <a:bodyPr/>
          <a:lstStyle>
            <a:lvl1pPr>
              <a:defRPr/>
            </a:lvl1pPr>
          </a:lstStyle>
          <a:p>
            <a:pPr>
              <a:defRPr/>
            </a:pPr>
            <a:fld id="{CD5A1975-B6CE-2F4E-8A05-02826AE7B025}" type="slidenum">
              <a:rPr lang="en-AU"/>
              <a:pPr>
                <a:defRPr/>
              </a:pPr>
              <a:t>‹#›</a:t>
            </a:fld>
            <a:endParaRPr lang="en-AU"/>
          </a:p>
        </p:txBody>
      </p:sp>
    </p:spTree>
    <p:extLst>
      <p:ext uri="{BB962C8B-B14F-4D97-AF65-F5344CB8AC3E}">
        <p14:creationId xmlns:p14="http://schemas.microsoft.com/office/powerpoint/2010/main" val="160798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 Red option 3">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0" y="0"/>
            <a:ext cx="45878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9" descr="USY_MB1_PMS_1_Colour_Standard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443577"/>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2248650"/>
            <a:ext cx="3947992" cy="852488"/>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9833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 id="2147483717" r:id="rId24"/>
    <p:sldLayoutId id="2147483718" r:id="rId25"/>
    <p:sldLayoutId id="2147483719" r:id="rId26"/>
    <p:sldLayoutId id="2147483720" r:id="rId27"/>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hyperlink" Target="https://www.gadgetguard.com/alara-technology"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hyperlink" Target="http://www.rinkworks.com/said/predictions.shtml"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menti.co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www.futuretimeline.net/" TargetMode="External"/><Relationship Id="rId3" Type="http://schemas.openxmlformats.org/officeDocument/2006/relationships/hyperlink" Target="https://www.weforum.org/agenda/2020/06/17-predictions-for-our-world-in-2025/" TargetMode="External"/><Relationship Id="rId7" Type="http://schemas.openxmlformats.org/officeDocument/2006/relationships/hyperlink" Target="https://electronics.howstuffworks.com/future-tech/10-futurist-predictions-in-the-world-of-technology.ht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www.arup.com/perspectives/publications/research/section/emerging-technology-timeline" TargetMode="External"/><Relationship Id="rId11" Type="http://schemas.openxmlformats.org/officeDocument/2006/relationships/hyperlink" Target="http://www.visualcapitalist.com/timeline-future-technology/" TargetMode="External"/><Relationship Id="rId5" Type="http://schemas.openxmlformats.org/officeDocument/2006/relationships/hyperlink" Target="https://rossdawsonblog.com/trends_and_technology_timeline_2010.pdf" TargetMode="External"/><Relationship Id="rId10" Type="http://schemas.openxmlformats.org/officeDocument/2006/relationships/hyperlink" Target="http://www.futuretimeline.net/forum/topic/8070-charts-graphs-and-statistics-of-the-future/page-4" TargetMode="External"/><Relationship Id="rId4" Type="http://schemas.openxmlformats.org/officeDocument/2006/relationships/hyperlink" Target="https://www.pewresearch.org/internet/2020/06/30/innovations-these-experts-predict-by-2030/" TargetMode="External"/><Relationship Id="rId9" Type="http://schemas.openxmlformats.org/officeDocument/2006/relationships/hyperlink" Target="https://maryjomarieburke.files.wordpress.com/2012/10/fiction-infographic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gp_D8r-2hwk"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dney.edu.au/handbooks/engineering/advanced_computing/advanced_computing_rules.shtml"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hyperlink" Target="https://www.sydney.edu.au/units/INFO1111" TargetMode="External"/><Relationship Id="rId2" Type="http://schemas.openxmlformats.org/officeDocument/2006/relationships/hyperlink" Target="https://www.pluralsight.com/blog/career/cs-and-is-students-need-to-know-by-graduation"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lifeafterchildcancer.com/naivete-confusion-misconceptions/" TargetMode="External"/><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ydney.edu.au/current_students/special_consideration/"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hyperlink" Target="http://sydney.edu.au/elearning/student/EI/index.shtml" TargetMode="Externa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www.sydney.edu.au/emergency"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sydney.edu.au/study/coronavirus-infection-university-of-sydney-advice.html"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sydney.edu.au/students/health-wellbeing.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s://canvas.sydney.edu.au/courses/4901/pages/learning-while-off-campus"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eek.com.au/"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www.menti.com/" TargetMode="External"/><Relationship Id="rId5" Type="http://schemas.openxmlformats.org/officeDocument/2006/relationships/hyperlink" Target="https://www.careerone.com.au/" TargetMode="External"/><Relationship Id="rId4" Type="http://schemas.openxmlformats.org/officeDocument/2006/relationships/hyperlink" Target="https://jobsearch.gov.a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hyperlink" Target="http://www.google.com.au/url?sa=i&amp;rct=j&amp;q=&amp;esrc=s&amp;frm=1&amp;source=images&amp;cd=&amp;cad=rja&amp;uact=8&amp;ved=0CAcQjRw&amp;url=http://en.wikipedia.org/wiki/Keep_Britain_Tidy&amp;ei=mCnlVMjrBIuV8QWXuYHgDA&amp;bvm=bv.85970519,d.dGc&amp;psig=AFQjCNHhQSHjTTvG925bnER8ZNJi7iN8kQ&amp;ust=1424390917826735" TargetMode="Externa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hyperlink" Target="sydney.edu.au/campus-life/safety-security.html" TargetMode="External"/><Relationship Id="rId2" Type="http://schemas.openxmlformats.org/officeDocument/2006/relationships/hyperlink" Target="http://www.sydney.edu.au/whs/emergency" TargetMode="Externa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jpeg"/><Relationship Id="rId4" Type="http://schemas.openxmlformats.org/officeDocument/2006/relationships/hyperlink" Target="http://sydney.edu.au/whs/docs/news/AED_locations.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5.xml"/><Relationship Id="rId5" Type="http://schemas.openxmlformats.org/officeDocument/2006/relationships/image" Target="../media/image49.jpeg"/><Relationship Id="rId4" Type="http://schemas.openxmlformats.org/officeDocument/2006/relationships/image" Target="../media/image48.jpg"/></Relationships>
</file>

<file path=ppt/slides/_rels/slide56.xml.rels><?xml version="1.0" encoding="UTF-8" standalone="yes"?>
<Relationships xmlns="http://schemas.openxmlformats.org/package/2006/relationships"><Relationship Id="rId2" Type="http://schemas.openxmlformats.org/officeDocument/2006/relationships/hyperlink" Target="https://sydney.edu.au/campus-life/health-wellbeing-success.html" TargetMode="Externa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hyperlink" Target="http://sydney.edu.au/study/academic-support/disability-support.html" TargetMode="Externa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hyperlink" Target="http://sydney.edu.au/study/academic-support/support-for-international-students.html" TargetMode="External"/><Relationship Id="rId2" Type="http://schemas.openxmlformats.org/officeDocument/2006/relationships/hyperlink" Target="http://sydney.edu.au/study/academic-support/learning-support.html" TargetMode="External"/><Relationship Id="rId1" Type="http://schemas.openxmlformats.org/officeDocument/2006/relationships/slideLayout" Target="../slideLayouts/slideLayout24.xml"/><Relationship Id="rId6" Type="http://schemas.openxmlformats.org/officeDocument/2006/relationships/hyperlink" Target="http://www.supra.net.au/" TargetMode="External"/><Relationship Id="rId5" Type="http://schemas.openxmlformats.org/officeDocument/2006/relationships/hyperlink" Target="http://srcusyd.net.au/" TargetMode="External"/><Relationship Id="rId4" Type="http://schemas.openxmlformats.org/officeDocument/2006/relationships/hyperlink" Target="http://sydney.edu.au/study/academic-support/aboriginal-and-torres-strait-islander-support.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4" y="1797599"/>
            <a:ext cx="3948874" cy="1563369"/>
          </a:xfrm>
        </p:spPr>
        <p:txBody>
          <a:bodyPr/>
          <a:lstStyle/>
          <a:p>
            <a:r>
              <a:rPr lang="en-US" dirty="0">
                <a:latin typeface="Tw Cen MT" charset="0"/>
              </a:rPr>
              <a:t>INFO1111:</a:t>
            </a:r>
            <a:br>
              <a:rPr lang="en-US" dirty="0">
                <a:latin typeface="Tw Cen MT" charset="0"/>
              </a:rPr>
            </a:br>
            <a:r>
              <a:rPr lang="en-US" dirty="0">
                <a:latin typeface="Tw Cen MT" charset="0"/>
              </a:rPr>
              <a:t>Computing 1A Professionalism</a:t>
            </a:r>
            <a:br>
              <a:rPr lang="en-US" dirty="0">
                <a:latin typeface="Tw Cen MT" charset="0"/>
              </a:rPr>
            </a:br>
            <a:br>
              <a:rPr lang="en-US" dirty="0">
                <a:latin typeface="Tw Cen MT" charset="0"/>
              </a:rPr>
            </a:br>
            <a:r>
              <a:rPr lang="en-US" b="0" dirty="0">
                <a:solidFill>
                  <a:schemeClr val="tx1"/>
                </a:solidFill>
                <a:latin typeface="Tw Cen MT" charset="0"/>
              </a:rPr>
              <a:t>Week 1: Professionalism</a:t>
            </a:r>
          </a:p>
        </p:txBody>
      </p:sp>
      <p:sp>
        <p:nvSpPr>
          <p:cNvPr id="16386" name="Text Placeholder 2"/>
          <p:cNvSpPr>
            <a:spLocks noGrp="1"/>
          </p:cNvSpPr>
          <p:nvPr>
            <p:ph type="body" sz="quarter" idx="4294967295"/>
          </p:nvPr>
        </p:nvSpPr>
        <p:spPr bwMode="auto">
          <a:xfrm>
            <a:off x="366941" y="4716949"/>
            <a:ext cx="3963817" cy="936172"/>
          </a:xfrm>
        </p:spPr>
        <p:txBody>
          <a:bodyPr wrap="square" numCol="1" anchor="t" anchorCtr="0" compatLnSpc="1">
            <a:prstTxWarp prst="textNoShape">
              <a:avLst/>
            </a:prstTxWarp>
            <a:normAutofit/>
          </a:bodyPr>
          <a:lstStyle/>
          <a:p>
            <a:pPr marL="0" indent="0">
              <a:buNone/>
            </a:pPr>
            <a:r>
              <a:rPr lang="en-US" sz="1800" dirty="0">
                <a:latin typeface="Tw Cen MT" charset="0"/>
              </a:rPr>
              <a:t>Professor David Lowe</a:t>
            </a:r>
          </a:p>
          <a:p>
            <a:pPr marL="0" indent="0">
              <a:buNone/>
            </a:pPr>
            <a:r>
              <a:rPr lang="en-US" sz="1800" dirty="0">
                <a:latin typeface="Tw Cen MT" charset="0"/>
              </a:rPr>
              <a:t>School of Computer Science</a:t>
            </a:r>
          </a:p>
        </p:txBody>
      </p:sp>
      <p:sp>
        <p:nvSpPr>
          <p:cNvPr id="2" name="Rectangle 1">
            <a:extLst>
              <a:ext uri="{FF2B5EF4-FFF2-40B4-BE49-F238E27FC236}">
                <a16:creationId xmlns:a16="http://schemas.microsoft.com/office/drawing/2014/main" id="{CD85D725-D394-4330-AA64-E65730205187}"/>
              </a:ext>
            </a:extLst>
          </p:cNvPr>
          <p:cNvSpPr/>
          <p:nvPr/>
        </p:nvSpPr>
        <p:spPr>
          <a:xfrm>
            <a:off x="5348514" y="298327"/>
            <a:ext cx="3113315" cy="1569660"/>
          </a:xfrm>
          <a:prstGeom prst="rect">
            <a:avLst/>
          </a:prstGeom>
          <a:solidFill>
            <a:schemeClr val="bg1">
              <a:lumMod val="95000"/>
            </a:schemeClr>
          </a:solidFill>
        </p:spPr>
        <p:txBody>
          <a:bodyPr wrap="square">
            <a:spAutoFit/>
          </a:bodyPr>
          <a:lstStyle/>
          <a:p>
            <a:pPr algn="ctr"/>
            <a:r>
              <a:rPr lang="en-GB" sz="1200" dirty="0">
                <a:solidFill>
                  <a:srgbClr val="333333"/>
                </a:solidFill>
                <a:latin typeface="Verdana" panose="020B0604030504040204" pitchFamily="34" charset="0"/>
              </a:rPr>
              <a:t>“If you think you are worth what you know, you are very wrong.  Your knowledge today does not have much value beyond a couple of years.  Your value is what you can learn and how easily you can adapt to the changes this profession brings so often.”</a:t>
            </a:r>
            <a:br>
              <a:rPr lang="en-GB" sz="1200" dirty="0"/>
            </a:br>
            <a:r>
              <a:rPr lang="en-GB" sz="1200" i="1" dirty="0">
                <a:solidFill>
                  <a:srgbClr val="333333"/>
                </a:solidFill>
                <a:latin typeface="Verdana" panose="020B0604030504040204" pitchFamily="34" charset="0"/>
              </a:rPr>
              <a:t>— Jose M.</a:t>
            </a:r>
            <a:r>
              <a:rPr lang="en-GB" sz="1200" dirty="0">
                <a:solidFill>
                  <a:srgbClr val="333333"/>
                </a:solidFill>
                <a:latin typeface="Verdana" panose="020B0604030504040204" pitchFamily="34" charset="0"/>
              </a:rPr>
              <a:t> </a:t>
            </a:r>
            <a:r>
              <a:rPr lang="en-GB" sz="1200" i="1" dirty="0">
                <a:solidFill>
                  <a:srgbClr val="333333"/>
                </a:solidFill>
                <a:latin typeface="Verdana" panose="020B0604030504040204" pitchFamily="34" charset="0"/>
              </a:rPr>
              <a:t>Aguilar</a:t>
            </a:r>
            <a:endParaRPr lang="en-AU" sz="1200" dirty="0"/>
          </a:p>
        </p:txBody>
      </p:sp>
      <p:sp>
        <p:nvSpPr>
          <p:cNvPr id="3" name="TextBox 2">
            <a:extLst>
              <a:ext uri="{FF2B5EF4-FFF2-40B4-BE49-F238E27FC236}">
                <a16:creationId xmlns:a16="http://schemas.microsoft.com/office/drawing/2014/main" id="{B3380350-C5A6-4775-9F57-6A0DB62D965E}"/>
              </a:ext>
            </a:extLst>
          </p:cNvPr>
          <p:cNvSpPr txBox="1"/>
          <p:nvPr/>
        </p:nvSpPr>
        <p:spPr>
          <a:xfrm>
            <a:off x="5138056" y="4404892"/>
            <a:ext cx="3534229" cy="2031325"/>
          </a:xfrm>
          <a:prstGeom prst="rect">
            <a:avLst/>
          </a:prstGeom>
          <a:solidFill>
            <a:schemeClr val="bg1"/>
          </a:solidFill>
        </p:spPr>
        <p:txBody>
          <a:bodyPr wrap="square" rtlCol="0">
            <a:spAutoFit/>
          </a:bodyPr>
          <a:lstStyle/>
          <a:p>
            <a:r>
              <a:rPr lang="en-US" dirty="0"/>
              <a:t>We’ll start the class at 11:05am</a:t>
            </a:r>
          </a:p>
          <a:p>
            <a:endParaRPr lang="en-US" dirty="0"/>
          </a:p>
          <a:p>
            <a:r>
              <a:rPr lang="en-US" dirty="0"/>
              <a:t>But while you wait…</a:t>
            </a:r>
          </a:p>
          <a:p>
            <a:endParaRPr lang="en-US" dirty="0"/>
          </a:p>
          <a:p>
            <a:r>
              <a:rPr lang="en-US" dirty="0"/>
              <a:t>Go to </a:t>
            </a:r>
            <a:r>
              <a:rPr lang="en-US" dirty="0">
                <a:hlinkClick r:id="rId2"/>
              </a:rPr>
              <a:t>www.menti.com</a:t>
            </a:r>
            <a:r>
              <a:rPr lang="en-US" dirty="0"/>
              <a:t>, enter the code 68 91 50 2, and answer the question.</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4351"/>
            <a:ext cx="8229600" cy="1143000"/>
          </a:xfrm>
        </p:spPr>
        <p:txBody>
          <a:bodyPr/>
          <a:lstStyle/>
          <a:p>
            <a:pPr lvl="1" algn="ctr" rtl="0" fontAlgn="ctr"/>
            <a:r>
              <a:rPr lang="en-AU" sz="2800" dirty="0"/>
              <a:t>Technology changes </a:t>
            </a:r>
            <a:r>
              <a:rPr lang="en-AU" sz="2800" i="1" dirty="0"/>
              <a:t>quickly</a:t>
            </a:r>
            <a:r>
              <a:rPr lang="en-AU" sz="2800" dirty="0"/>
              <a:t>.</a:t>
            </a:r>
          </a:p>
        </p:txBody>
      </p:sp>
      <p:sp>
        <p:nvSpPr>
          <p:cNvPr id="4" name="Content Placeholder 3"/>
          <p:cNvSpPr>
            <a:spLocks noGrp="1"/>
          </p:cNvSpPr>
          <p:nvPr>
            <p:ph sz="half" idx="1"/>
          </p:nvPr>
        </p:nvSpPr>
        <p:spPr>
          <a:xfrm>
            <a:off x="457200" y="1359925"/>
            <a:ext cx="2646218" cy="5062079"/>
          </a:xfrm>
        </p:spPr>
        <p:txBody>
          <a:bodyPr>
            <a:normAutofit fontScale="85000" lnSpcReduction="20000"/>
          </a:bodyPr>
          <a:lstStyle/>
          <a:p>
            <a:pPr marL="0" indent="0">
              <a:buNone/>
            </a:pPr>
            <a:r>
              <a:rPr lang="en-US" dirty="0"/>
              <a:t>Guess the year…</a:t>
            </a:r>
          </a:p>
          <a:p>
            <a:endParaRPr lang="en-US" dirty="0"/>
          </a:p>
          <a:p>
            <a:r>
              <a:rPr lang="en-US" dirty="0" err="1"/>
              <a:t>BitTorrent</a:t>
            </a:r>
            <a:endParaRPr lang="en-US" dirty="0"/>
          </a:p>
          <a:p>
            <a:r>
              <a:rPr lang="en-US" dirty="0"/>
              <a:t>Facebook</a:t>
            </a:r>
            <a:endParaRPr lang="en-AU" dirty="0"/>
          </a:p>
          <a:p>
            <a:r>
              <a:rPr lang="en-AU" dirty="0"/>
              <a:t>YouTube</a:t>
            </a:r>
          </a:p>
          <a:p>
            <a:r>
              <a:rPr lang="en-AU" dirty="0"/>
              <a:t>Google Maps</a:t>
            </a:r>
          </a:p>
          <a:p>
            <a:r>
              <a:rPr lang="en-AU" dirty="0"/>
              <a:t>Twitter</a:t>
            </a:r>
          </a:p>
          <a:p>
            <a:r>
              <a:rPr lang="en-AU" dirty="0"/>
              <a:t>Netflix streaming</a:t>
            </a:r>
          </a:p>
          <a:p>
            <a:r>
              <a:rPr lang="en-AU" dirty="0"/>
              <a:t>iPhone</a:t>
            </a:r>
          </a:p>
          <a:p>
            <a:r>
              <a:rPr lang="en-AU" dirty="0"/>
              <a:t>4G networks</a:t>
            </a:r>
          </a:p>
          <a:p>
            <a:r>
              <a:rPr lang="en-AU" dirty="0"/>
              <a:t>First Android phone</a:t>
            </a:r>
          </a:p>
          <a:p>
            <a:r>
              <a:rPr lang="en-AU" dirty="0" err="1"/>
              <a:t>BitCoin</a:t>
            </a:r>
            <a:endParaRPr lang="en-AU" dirty="0"/>
          </a:p>
          <a:p>
            <a:r>
              <a:rPr lang="en-AU" dirty="0"/>
              <a:t>iPad</a:t>
            </a:r>
          </a:p>
          <a:p>
            <a:r>
              <a:rPr lang="en-AU" dirty="0"/>
              <a:t>Raspberry Pi</a:t>
            </a:r>
          </a:p>
          <a:p>
            <a:r>
              <a:rPr lang="en-AU" dirty="0"/>
              <a:t>Apple pay</a:t>
            </a:r>
          </a:p>
          <a:p>
            <a:r>
              <a:rPr lang="en-AU" dirty="0"/>
              <a:t>Apple watch</a:t>
            </a:r>
          </a:p>
          <a:p>
            <a:endParaRPr lang="en-AU" dirty="0"/>
          </a:p>
        </p:txBody>
      </p:sp>
      <p:pic>
        <p:nvPicPr>
          <p:cNvPr id="1026" name="Picture 2" descr="http://gallery.eng.unimelb.edu.au/computing-history/large/01-history-image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109" y="893813"/>
            <a:ext cx="2633934" cy="206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allery.eng.unimelb.edu.au/computing-history/large/01-history-image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353" y="1641847"/>
            <a:ext cx="2363064" cy="1578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allery.eng.unimelb.edu.au/computing-history/large/05-computing-history-image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204" y="3029841"/>
            <a:ext cx="2394840" cy="16160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gallery.eng.unimelb.edu.au/computing-history/large/05-computing-history-image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0" y="3298837"/>
            <a:ext cx="2302012" cy="1766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2.staticflickr.com/8/7354/12453005355_c98cf48c08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256" y="4724427"/>
            <a:ext cx="2477296" cy="185797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p:cNvSpPr>
            <a:spLocks noGrp="1"/>
          </p:cNvSpPr>
          <p:nvPr>
            <p:ph sz="half" idx="1"/>
          </p:nvPr>
        </p:nvSpPr>
        <p:spPr>
          <a:xfrm>
            <a:off x="2856896" y="1359925"/>
            <a:ext cx="3286887" cy="5062079"/>
          </a:xfrm>
        </p:spPr>
        <p:txBody>
          <a:bodyPr>
            <a:normAutofit fontScale="85000" lnSpcReduction="20000"/>
          </a:bodyPr>
          <a:lstStyle/>
          <a:p>
            <a:endParaRPr lang="en-US" dirty="0"/>
          </a:p>
          <a:p>
            <a:endParaRPr lang="en-US" dirty="0"/>
          </a:p>
          <a:p>
            <a:pPr marL="0" indent="0">
              <a:buNone/>
            </a:pPr>
            <a:r>
              <a:rPr lang="en-US" dirty="0"/>
              <a:t>- 2001</a:t>
            </a:r>
          </a:p>
          <a:p>
            <a:pPr marL="0" indent="0">
              <a:buNone/>
            </a:pPr>
            <a:r>
              <a:rPr lang="en-US" dirty="0"/>
              <a:t>- 2004</a:t>
            </a:r>
            <a:endParaRPr lang="en-AU" dirty="0"/>
          </a:p>
          <a:p>
            <a:pPr marL="0" indent="0">
              <a:buNone/>
            </a:pPr>
            <a:r>
              <a:rPr lang="en-AU" dirty="0"/>
              <a:t>- 2005</a:t>
            </a:r>
          </a:p>
          <a:p>
            <a:pPr marL="0" indent="0">
              <a:buNone/>
            </a:pPr>
            <a:r>
              <a:rPr lang="en-AU" dirty="0"/>
              <a:t>- 2005</a:t>
            </a:r>
          </a:p>
          <a:p>
            <a:pPr marL="0" indent="0">
              <a:buNone/>
            </a:pPr>
            <a:r>
              <a:rPr lang="en-AU" dirty="0"/>
              <a:t>- 2006</a:t>
            </a:r>
          </a:p>
          <a:p>
            <a:pPr marL="0" indent="0">
              <a:buNone/>
            </a:pPr>
            <a:r>
              <a:rPr lang="en-AU" dirty="0"/>
              <a:t>- 2007</a:t>
            </a:r>
          </a:p>
          <a:p>
            <a:pPr marL="0" indent="0">
              <a:buNone/>
            </a:pPr>
            <a:r>
              <a:rPr lang="en-AU" dirty="0"/>
              <a:t>- 2007</a:t>
            </a:r>
          </a:p>
          <a:p>
            <a:pPr marL="0" indent="0">
              <a:buNone/>
            </a:pPr>
            <a:r>
              <a:rPr lang="en-AU" dirty="0"/>
              <a:t>- 2008</a:t>
            </a:r>
          </a:p>
          <a:p>
            <a:pPr marL="0" indent="0">
              <a:buNone/>
            </a:pPr>
            <a:r>
              <a:rPr lang="en-AU" dirty="0"/>
              <a:t>- 2008</a:t>
            </a:r>
          </a:p>
          <a:p>
            <a:pPr marL="0" indent="0">
              <a:buNone/>
            </a:pPr>
            <a:r>
              <a:rPr lang="en-AU" dirty="0"/>
              <a:t>- 2009</a:t>
            </a:r>
          </a:p>
          <a:p>
            <a:pPr marL="0" indent="0">
              <a:buNone/>
            </a:pPr>
            <a:r>
              <a:rPr lang="en-AU" dirty="0"/>
              <a:t>- 2010</a:t>
            </a:r>
          </a:p>
          <a:p>
            <a:pPr marL="0" indent="0">
              <a:buNone/>
            </a:pPr>
            <a:r>
              <a:rPr lang="en-AU" dirty="0"/>
              <a:t>- 2012</a:t>
            </a:r>
          </a:p>
          <a:p>
            <a:pPr marL="0" indent="0">
              <a:buNone/>
            </a:pPr>
            <a:r>
              <a:rPr lang="en-AU" dirty="0"/>
              <a:t>- 2014</a:t>
            </a:r>
          </a:p>
          <a:p>
            <a:pPr marL="0" indent="0">
              <a:buNone/>
            </a:pPr>
            <a:r>
              <a:rPr lang="en-AU" dirty="0"/>
              <a:t>- 2015</a:t>
            </a:r>
          </a:p>
          <a:p>
            <a:endParaRPr lang="en-AU" dirty="0"/>
          </a:p>
        </p:txBody>
      </p:sp>
    </p:spTree>
    <p:extLst>
      <p:ext uri="{BB962C8B-B14F-4D97-AF65-F5344CB8AC3E}">
        <p14:creationId xmlns:p14="http://schemas.microsoft.com/office/powerpoint/2010/main" val="26854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sz="2800" dirty="0"/>
              <a:t>Technology</a:t>
            </a:r>
            <a:r>
              <a:rPr lang="en-AU" dirty="0"/>
              <a:t> </a:t>
            </a:r>
            <a:r>
              <a:rPr lang="en-AU" sz="3200" dirty="0"/>
              <a:t>changes</a:t>
            </a:r>
            <a:r>
              <a:rPr lang="en-AU" dirty="0"/>
              <a:t> </a:t>
            </a:r>
            <a:r>
              <a:rPr lang="en-AU" i="1" dirty="0"/>
              <a:t>quickly</a:t>
            </a:r>
            <a:r>
              <a:rPr lang="en-AU" dirty="0"/>
              <a:t>.</a:t>
            </a:r>
          </a:p>
        </p:txBody>
      </p:sp>
      <p:sp>
        <p:nvSpPr>
          <p:cNvPr id="7" name="TextBox 6"/>
          <p:cNvSpPr txBox="1"/>
          <p:nvPr/>
        </p:nvSpPr>
        <p:spPr>
          <a:xfrm>
            <a:off x="5201276" y="4883583"/>
            <a:ext cx="3611886" cy="261610"/>
          </a:xfrm>
          <a:prstGeom prst="rect">
            <a:avLst/>
          </a:prstGeom>
          <a:noFill/>
        </p:spPr>
        <p:txBody>
          <a:bodyPr wrap="none" rtlCol="0">
            <a:spAutoFit/>
          </a:bodyPr>
          <a:lstStyle/>
          <a:p>
            <a:r>
              <a:rPr lang="en-AU" sz="1100" dirty="0"/>
              <a:t>From: </a:t>
            </a:r>
            <a:r>
              <a:rPr lang="en-AU" sz="1100" dirty="0">
                <a:hlinkClick r:id="rId3"/>
              </a:rPr>
              <a:t>https://www.gadgetguard.com/alara-technology</a:t>
            </a:r>
            <a:r>
              <a:rPr lang="en-AU" sz="1100" dirty="0"/>
              <a:t> </a:t>
            </a:r>
          </a:p>
        </p:txBody>
      </p:sp>
      <p:pic>
        <p:nvPicPr>
          <p:cNvPr id="2050" name="Picture 2" descr="https://www.gadgetguard.com/media/wysiwyg/pages/alara-technology/phone-timeline.png">
            <a:extLst>
              <a:ext uri="{FF2B5EF4-FFF2-40B4-BE49-F238E27FC236}">
                <a16:creationId xmlns:a16="http://schemas.microsoft.com/office/drawing/2014/main" id="{DA52DBD6-D824-407D-9E85-D1F59C4C6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975" y="1484899"/>
            <a:ext cx="6583680" cy="318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3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dirty="0"/>
              <a:t>Technology </a:t>
            </a:r>
            <a:r>
              <a:rPr lang="en-AU" sz="2800" dirty="0"/>
              <a:t>changes</a:t>
            </a:r>
            <a:r>
              <a:rPr lang="en-AU" dirty="0"/>
              <a:t> quickly</a:t>
            </a:r>
          </a:p>
        </p:txBody>
      </p:sp>
      <p:sp>
        <p:nvSpPr>
          <p:cNvPr id="4" name="Text Placeholder 3"/>
          <p:cNvSpPr>
            <a:spLocks noGrp="1"/>
          </p:cNvSpPr>
          <p:nvPr>
            <p:ph idx="1"/>
          </p:nvPr>
        </p:nvSpPr>
        <p:spPr/>
        <p:txBody>
          <a:bodyPr>
            <a:normAutofit fontScale="62500" lnSpcReduction="20000"/>
          </a:bodyPr>
          <a:lstStyle/>
          <a:p>
            <a:pPr>
              <a:buFont typeface="Arial" panose="020B0604020202020204" pitchFamily="34" charset="0"/>
              <a:buChar char="•"/>
            </a:pPr>
            <a:r>
              <a:rPr lang="en-AU" sz="3200" dirty="0"/>
              <a:t>But we rarely can predict how…</a:t>
            </a:r>
          </a:p>
          <a:p>
            <a:pPr>
              <a:buFont typeface="Arial" panose="020B0604020202020204" pitchFamily="34" charset="0"/>
              <a:buChar char="•"/>
            </a:pPr>
            <a:endParaRPr lang="en-AU" dirty="0"/>
          </a:p>
          <a:p>
            <a:pPr>
              <a:buFont typeface="Arial" panose="020B0604020202020204" pitchFamily="34" charset="0"/>
              <a:buChar char="•"/>
            </a:pPr>
            <a:r>
              <a:rPr lang="en-AU" i="1" dirty="0"/>
              <a:t>"This 'telephone' has too many shortcomings to be seriously considered as a means of communication. The device is inherently of no value to us.“</a:t>
            </a:r>
          </a:p>
          <a:p>
            <a:pPr lvl="3">
              <a:buFont typeface="Arial" panose="020B0604020202020204" pitchFamily="34" charset="0"/>
              <a:buChar char="•"/>
            </a:pPr>
            <a:r>
              <a:rPr lang="en-AU" dirty="0"/>
              <a:t>Western Union internal memo, 1876.</a:t>
            </a:r>
          </a:p>
          <a:p>
            <a:pPr>
              <a:buFont typeface="Arial" panose="020B0604020202020204" pitchFamily="34" charset="0"/>
              <a:buChar char="•"/>
            </a:pPr>
            <a:r>
              <a:rPr lang="en-AU" i="1" dirty="0"/>
              <a:t>"I think there is a world market for maybe five computers." </a:t>
            </a:r>
          </a:p>
          <a:p>
            <a:pPr lvl="3">
              <a:buFont typeface="Arial" panose="020B0604020202020204" pitchFamily="34" charset="0"/>
              <a:buChar char="•"/>
            </a:pPr>
            <a:r>
              <a:rPr lang="en-AU" dirty="0"/>
              <a:t>Thomas Watson, 1943 (chairman of IBM)</a:t>
            </a:r>
          </a:p>
          <a:p>
            <a:pPr>
              <a:buFont typeface="Arial" panose="020B0604020202020204" pitchFamily="34" charset="0"/>
              <a:buChar char="•"/>
            </a:pPr>
            <a:r>
              <a:rPr lang="en-AU" i="1" dirty="0"/>
              <a:t>“Computers in the future may weigh only 1.5 tons.”</a:t>
            </a:r>
          </a:p>
          <a:p>
            <a:pPr lvl="3">
              <a:buFont typeface="Arial" panose="020B0604020202020204" pitchFamily="34" charset="0"/>
              <a:buChar char="•"/>
            </a:pPr>
            <a:r>
              <a:rPr lang="en-AU" dirty="0"/>
              <a:t>Popular Mechanics, 1949</a:t>
            </a:r>
          </a:p>
          <a:p>
            <a:pPr>
              <a:buFont typeface="Arial" panose="020B0604020202020204" pitchFamily="34" charset="0"/>
              <a:buChar char="•"/>
            </a:pPr>
            <a:r>
              <a:rPr lang="en-AU" i="1" dirty="0"/>
              <a:t>“There is no reason anyone would want a computer in their home.”</a:t>
            </a:r>
          </a:p>
          <a:p>
            <a:pPr lvl="3">
              <a:buFont typeface="Arial" panose="020B0604020202020204" pitchFamily="34" charset="0"/>
              <a:buChar char="•"/>
            </a:pPr>
            <a:r>
              <a:rPr lang="en-AU" dirty="0"/>
              <a:t>Ken Olsen, 1977</a:t>
            </a:r>
          </a:p>
          <a:p>
            <a:pPr>
              <a:buFont typeface="Arial" panose="020B0604020202020204" pitchFamily="34" charset="0"/>
              <a:buChar char="•"/>
            </a:pPr>
            <a:r>
              <a:rPr lang="en-AU" i="1" dirty="0"/>
              <a:t>“We will never make a 32-bit operating system.”</a:t>
            </a:r>
          </a:p>
          <a:p>
            <a:pPr lvl="3">
              <a:buFont typeface="Arial" panose="020B0604020202020204" pitchFamily="34" charset="0"/>
              <a:buChar char="•"/>
            </a:pPr>
            <a:r>
              <a:rPr lang="en-AU" dirty="0"/>
              <a:t>Bill Gates, 1989</a:t>
            </a:r>
          </a:p>
          <a:p>
            <a:pPr>
              <a:buFont typeface="Arial" panose="020B0604020202020204" pitchFamily="34" charset="0"/>
              <a:buChar char="•"/>
            </a:pPr>
            <a:r>
              <a:rPr lang="en-AU" i="1" dirty="0"/>
              <a:t>“I believe OS/2 is destined to be the most important operating system, and possibly program, of all time.”</a:t>
            </a:r>
          </a:p>
          <a:p>
            <a:pPr lvl="3">
              <a:buFont typeface="Arial" panose="020B0604020202020204" pitchFamily="34" charset="0"/>
              <a:buChar char="•"/>
            </a:pPr>
            <a:r>
              <a:rPr lang="en-AU" dirty="0"/>
              <a:t>Bill Gates, 1987</a:t>
            </a:r>
            <a:endParaRPr lang="en-US" dirty="0"/>
          </a:p>
          <a:p>
            <a:pPr>
              <a:buFont typeface="Arial" panose="020B0604020202020204" pitchFamily="34" charset="0"/>
              <a:buChar char="•"/>
            </a:pPr>
            <a:r>
              <a:rPr lang="en-AU" i="1" dirty="0"/>
              <a:t>“Spam will be a thing of the past in two years’ time.”</a:t>
            </a:r>
          </a:p>
          <a:p>
            <a:pPr lvl="3">
              <a:buFont typeface="Arial" panose="020B0604020202020204" pitchFamily="34" charset="0"/>
              <a:buChar char="•"/>
            </a:pPr>
            <a:r>
              <a:rPr lang="en-AU" dirty="0"/>
              <a:t>Bill Gates, 2004</a:t>
            </a:r>
          </a:p>
          <a:p>
            <a:pPr>
              <a:buFont typeface="Arial" panose="020B0604020202020204" pitchFamily="34" charset="0"/>
              <a:buChar char="•"/>
            </a:pPr>
            <a:r>
              <a:rPr lang="en-AU" i="1" dirty="0"/>
              <a:t>“Next Christmas the iPod will be dead, finished, gone, kaput.”</a:t>
            </a:r>
          </a:p>
          <a:p>
            <a:pPr lvl="3">
              <a:buFont typeface="Arial" panose="020B0604020202020204" pitchFamily="34" charset="0"/>
              <a:buChar char="•"/>
            </a:pPr>
            <a:r>
              <a:rPr lang="en-AU" dirty="0"/>
              <a:t>Sir Alan Sugar, 2005 (founder of Amstrad)</a:t>
            </a: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See </a:t>
            </a:r>
            <a:r>
              <a:rPr lang="en-US" dirty="0">
                <a:hlinkClick r:id="rId2"/>
              </a:rPr>
              <a:t>http://www.rinkworks.com/said/predictions.shtml</a:t>
            </a:r>
            <a:r>
              <a:rPr lang="en-US" dirty="0"/>
              <a:t> for many more...</a:t>
            </a:r>
          </a:p>
          <a:p>
            <a:pPr lvl="1">
              <a:buFont typeface="Arial" panose="020B0604020202020204" pitchFamily="34" charset="0"/>
              <a:buChar char="•"/>
            </a:pPr>
            <a:endParaRPr lang="en-AU" dirty="0"/>
          </a:p>
        </p:txBody>
      </p:sp>
    </p:spTree>
    <p:extLst>
      <p:ext uri="{BB962C8B-B14F-4D97-AF65-F5344CB8AC3E}">
        <p14:creationId xmlns:p14="http://schemas.microsoft.com/office/powerpoint/2010/main" val="27197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17" end="17"/>
                                            </p:txEl>
                                          </p:spTgt>
                                        </p:tgtEl>
                                        <p:attrNameLst>
                                          <p:attrName>style.visibility</p:attrName>
                                        </p:attrNameLst>
                                      </p:cBhvr>
                                      <p:to>
                                        <p:strVal val="visible"/>
                                      </p:to>
                                    </p:set>
                                    <p:animEffect transition="in" filter="fade">
                                      <p:cBhvr>
                                        <p:cTn id="66" dur="500"/>
                                        <p:tgtEl>
                                          <p:spTgt spid="4">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animEffect transition="in" filter="fade">
                                      <p:cBhvr>
                                        <p:cTn id="71"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sz="2800" dirty="0"/>
              <a:t>Technology in 15 years time</a:t>
            </a:r>
          </a:p>
        </p:txBody>
      </p:sp>
      <p:sp>
        <p:nvSpPr>
          <p:cNvPr id="4" name="Text Placeholder 3"/>
          <p:cNvSpPr>
            <a:spLocks noGrp="1"/>
          </p:cNvSpPr>
          <p:nvPr>
            <p:ph idx="1"/>
          </p:nvPr>
        </p:nvSpPr>
        <p:spPr/>
        <p:txBody>
          <a:bodyPr/>
          <a:lstStyle/>
          <a:p>
            <a:pPr marL="400050" lvl="1" indent="0">
              <a:buNone/>
            </a:pPr>
            <a:r>
              <a:rPr lang="en-AU" b="1" dirty="0">
                <a:solidFill>
                  <a:schemeClr val="accent1"/>
                </a:solidFill>
              </a:rPr>
              <a:t>Activity </a:t>
            </a:r>
          </a:p>
          <a:p>
            <a:pPr marL="457200" lvl="1" indent="0">
              <a:buNone/>
            </a:pPr>
            <a:r>
              <a:rPr lang="en-AU" sz="1600" dirty="0"/>
              <a:t>Go to </a:t>
            </a:r>
            <a:r>
              <a:rPr lang="en-AU" sz="1600" dirty="0">
                <a:hlinkClick r:id="rId2"/>
              </a:rPr>
              <a:t>www.menti.com</a:t>
            </a:r>
            <a:endParaRPr lang="en-AU" sz="1600" dirty="0"/>
          </a:p>
          <a:p>
            <a:pPr marL="857250" lvl="2" indent="0">
              <a:buNone/>
            </a:pPr>
            <a:r>
              <a:rPr lang="en-AU" sz="1600" dirty="0"/>
              <a:t>Q: </a:t>
            </a:r>
            <a:r>
              <a:rPr lang="en-GB" sz="1600" dirty="0"/>
              <a:t>What technology will be common in 15 years that does not exist now?</a:t>
            </a:r>
            <a:endParaRPr lang="en-AU" sz="1600" dirty="0"/>
          </a:p>
          <a:p>
            <a:pPr>
              <a:buFont typeface="Arial" panose="020B0604020202020204" pitchFamily="34" charset="0"/>
              <a:buChar char="•"/>
            </a:pPr>
            <a:endParaRPr lang="en-AU" dirty="0"/>
          </a:p>
          <a:p>
            <a:pPr lvl="1"/>
            <a:endParaRPr lang="en-US" dirty="0"/>
          </a:p>
          <a:p>
            <a:pPr lvl="1"/>
            <a:endParaRPr lang="en-US" dirty="0"/>
          </a:p>
          <a:p>
            <a:pPr lvl="1"/>
            <a:endParaRPr lang="en-US" dirty="0"/>
          </a:p>
          <a:p>
            <a:pPr lvl="1"/>
            <a:endParaRPr lang="en-AU" dirty="0"/>
          </a:p>
        </p:txBody>
      </p:sp>
      <p:pic>
        <p:nvPicPr>
          <p:cNvPr id="2050" name="Picture 2" descr="http://blogs.vmware.com/cto/files/2012/12/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383" y="2774428"/>
            <a:ext cx="2497942" cy="224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5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bbcverticals.com/future/img/tomorrows_world.jpg"/>
          <p:cNvPicPr>
            <a:picLocks noChangeAspect="1" noChangeArrowheads="1"/>
          </p:cNvPicPr>
          <p:nvPr/>
        </p:nvPicPr>
        <p:blipFill rotWithShape="1">
          <a:blip r:embed="rId2">
            <a:extLst>
              <a:ext uri="{28A0092B-C50C-407E-A947-70E740481C1C}">
                <a14:useLocalDpi xmlns:a14="http://schemas.microsoft.com/office/drawing/2010/main" val="0"/>
              </a:ext>
            </a:extLst>
          </a:blip>
          <a:srcRect t="12073" b="566"/>
          <a:stretch/>
        </p:blipFill>
        <p:spPr bwMode="auto">
          <a:xfrm>
            <a:off x="700292" y="965068"/>
            <a:ext cx="2236871" cy="5406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atic.bbcverticals.com/future/img/tomorrows_world.jpg"/>
          <p:cNvPicPr>
            <a:picLocks noChangeAspect="1" noChangeArrowheads="1"/>
          </p:cNvPicPr>
          <p:nvPr/>
        </p:nvPicPr>
        <p:blipFill rotWithShape="1">
          <a:blip r:embed="rId2">
            <a:extLst>
              <a:ext uri="{28A0092B-C50C-407E-A947-70E740481C1C}">
                <a14:useLocalDpi xmlns:a14="http://schemas.microsoft.com/office/drawing/2010/main" val="0"/>
              </a:ext>
            </a:extLst>
          </a:blip>
          <a:srcRect t="36086" b="31926"/>
          <a:stretch/>
        </p:blipFill>
        <p:spPr bwMode="auto">
          <a:xfrm>
            <a:off x="3177854" y="1169676"/>
            <a:ext cx="5156521" cy="4564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05174" y="5972175"/>
            <a:ext cx="5381625" cy="307777"/>
          </a:xfrm>
          <a:prstGeom prst="rect">
            <a:avLst/>
          </a:prstGeom>
          <a:noFill/>
        </p:spPr>
        <p:txBody>
          <a:bodyPr wrap="square" rtlCol="0">
            <a:spAutoFit/>
          </a:bodyPr>
          <a:lstStyle/>
          <a:p>
            <a:r>
              <a:rPr lang="en-AU" sz="1400" dirty="0"/>
              <a:t>See http://www.bbc.com/future/story/20130102-tomorrows-world</a:t>
            </a:r>
          </a:p>
        </p:txBody>
      </p:sp>
      <p:sp>
        <p:nvSpPr>
          <p:cNvPr id="10" name="Title 2"/>
          <p:cNvSpPr txBox="1">
            <a:spLocks/>
          </p:cNvSpPr>
          <p:nvPr/>
        </p:nvSpPr>
        <p:spPr bwMode="auto">
          <a:xfrm>
            <a:off x="609600" y="36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lvl="1" algn="ctr" fontAlgn="ctr"/>
            <a:r>
              <a:rPr lang="en-AU" sz="2800" kern="0"/>
              <a:t>Technology in 15 years time</a:t>
            </a:r>
            <a:endParaRPr lang="en-AU" sz="2800" kern="0" dirty="0"/>
          </a:p>
        </p:txBody>
      </p:sp>
    </p:spTree>
    <p:extLst>
      <p:ext uri="{BB962C8B-B14F-4D97-AF65-F5344CB8AC3E}">
        <p14:creationId xmlns:p14="http://schemas.microsoft.com/office/powerpoint/2010/main" val="173121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1175"/>
            <a:ext cx="8229600" cy="1143000"/>
          </a:xfrm>
        </p:spPr>
        <p:txBody>
          <a:bodyPr/>
          <a:lstStyle/>
          <a:p>
            <a:pPr lvl="1" algn="ctr" rtl="0" fontAlgn="ctr"/>
            <a:r>
              <a:rPr lang="en-AU" sz="2800" dirty="0"/>
              <a:t>Technology in 15 years time</a:t>
            </a:r>
          </a:p>
        </p:txBody>
      </p:sp>
      <p:sp>
        <p:nvSpPr>
          <p:cNvPr id="4" name="Content Placeholder 3"/>
          <p:cNvSpPr>
            <a:spLocks noGrp="1"/>
          </p:cNvSpPr>
          <p:nvPr>
            <p:ph idx="1"/>
          </p:nvPr>
        </p:nvSpPr>
        <p:spPr>
          <a:xfrm>
            <a:off x="457200" y="1053296"/>
            <a:ext cx="8420582" cy="5416952"/>
          </a:xfrm>
        </p:spPr>
        <p:txBody>
          <a:bodyPr>
            <a:normAutofit fontScale="77500" lnSpcReduction="20000"/>
          </a:bodyPr>
          <a:lstStyle/>
          <a:p>
            <a:pPr lvl="0" rtl="0" fontAlgn="ctr">
              <a:buFont typeface="Arial" panose="020B0604020202020204" pitchFamily="34" charset="0"/>
              <a:buChar char="•"/>
            </a:pPr>
            <a:r>
              <a:rPr lang="en-AU" dirty="0"/>
              <a:t>What did you predict?</a:t>
            </a:r>
          </a:p>
          <a:p>
            <a:pPr lvl="1" fontAlgn="ctr">
              <a:buFont typeface="Arial" panose="020B0604020202020204" pitchFamily="34" charset="0"/>
              <a:buChar char="•"/>
            </a:pPr>
            <a:r>
              <a:rPr lang="en-AU" dirty="0"/>
              <a:t>Typically we over-estimate short-term impacts and under-estimate mid-long term impacts…</a:t>
            </a:r>
          </a:p>
          <a:p>
            <a:pPr lvl="0" rtl="0" fontAlgn="ctr">
              <a:buFont typeface="Arial" panose="020B0604020202020204" pitchFamily="34" charset="0"/>
              <a:buChar char="•"/>
            </a:pPr>
            <a:endParaRPr lang="en-AU" dirty="0"/>
          </a:p>
          <a:p>
            <a:pPr lvl="0" rtl="0" fontAlgn="ctr">
              <a:buFont typeface="Arial" panose="020B0604020202020204" pitchFamily="34" charset="0"/>
              <a:buChar char="•"/>
            </a:pPr>
            <a:r>
              <a:rPr lang="en-AU" dirty="0"/>
              <a:t>Others predictions…</a:t>
            </a:r>
          </a:p>
          <a:p>
            <a:pPr lvl="1" fontAlgn="ctr">
              <a:buFont typeface="Arial" panose="020B0604020202020204" pitchFamily="34" charset="0"/>
              <a:buChar char="•"/>
            </a:pPr>
            <a:r>
              <a:rPr lang="en-AU" dirty="0"/>
              <a:t>Quantum computing; </a:t>
            </a:r>
            <a:r>
              <a:rPr lang="en-AU" dirty="0" err="1"/>
              <a:t>metaOS</a:t>
            </a:r>
            <a:r>
              <a:rPr lang="en-AU" dirty="0"/>
              <a:t>; Zero-size computing; </a:t>
            </a:r>
            <a:r>
              <a:rPr lang="en-AU" dirty="0" err="1"/>
              <a:t>neurohacking</a:t>
            </a:r>
            <a:r>
              <a:rPr lang="en-AU" dirty="0"/>
              <a:t>; mass data; nanotech (</a:t>
            </a:r>
            <a:r>
              <a:rPr lang="en-AU" dirty="0" err="1"/>
              <a:t>nanomed</a:t>
            </a:r>
            <a:r>
              <a:rPr lang="en-AU" dirty="0"/>
              <a:t>, </a:t>
            </a:r>
            <a:r>
              <a:rPr lang="en-AU" dirty="0" err="1"/>
              <a:t>genetech</a:t>
            </a:r>
            <a:r>
              <a:rPr lang="en-AU" dirty="0"/>
              <a:t>, …); cyber-security and dark networks; babel fish; surrogates; augmentation; … ; </a:t>
            </a:r>
            <a:r>
              <a:rPr lang="en-AU" i="1" dirty="0"/>
              <a:t>the singularity</a:t>
            </a:r>
            <a:r>
              <a:rPr lang="en-AU" dirty="0"/>
              <a:t> (read Ray Kurzweil)</a:t>
            </a:r>
          </a:p>
          <a:p>
            <a:pPr lvl="2" fontAlgn="ctr">
              <a:buFont typeface="Arial" panose="020B0604020202020204" pitchFamily="34" charset="0"/>
              <a:buChar char="•"/>
            </a:pPr>
            <a:endParaRPr lang="en-AU" dirty="0"/>
          </a:p>
          <a:p>
            <a:pPr lvl="2" fontAlgn="ctr">
              <a:buFont typeface="Arial" panose="020B0604020202020204" pitchFamily="34" charset="0"/>
              <a:buChar char="•"/>
            </a:pPr>
            <a:r>
              <a:rPr lang="en-AU" dirty="0">
                <a:hlinkClick r:id="rId3"/>
              </a:rPr>
              <a:t>https://www.weforum.org/agenda/2020/06/17-predictions-for-our-world-in-2025/</a:t>
            </a:r>
            <a:r>
              <a:rPr lang="en-AU" dirty="0"/>
              <a:t> </a:t>
            </a:r>
          </a:p>
          <a:p>
            <a:pPr lvl="2" fontAlgn="ctr">
              <a:buFont typeface="Arial" panose="020B0604020202020204" pitchFamily="34" charset="0"/>
              <a:buChar char="•"/>
            </a:pPr>
            <a:r>
              <a:rPr lang="en-AU" dirty="0">
                <a:hlinkClick r:id="rId4"/>
              </a:rPr>
              <a:t>https://www.pewresearch.org/internet/2020/06/30/innovations-these-experts-predict-by-2030/</a:t>
            </a:r>
            <a:r>
              <a:rPr lang="en-AU" dirty="0"/>
              <a:t> </a:t>
            </a:r>
          </a:p>
          <a:p>
            <a:pPr lvl="2" fontAlgn="ctr">
              <a:buFont typeface="Arial" panose="020B0604020202020204" pitchFamily="34" charset="0"/>
              <a:buChar char="•"/>
            </a:pPr>
            <a:endParaRPr lang="en-AU" dirty="0">
              <a:hlinkClick r:id="rId5"/>
            </a:endParaRPr>
          </a:p>
          <a:p>
            <a:pPr lvl="2" fontAlgn="ctr">
              <a:buFont typeface="Arial" panose="020B0604020202020204" pitchFamily="34" charset="0"/>
              <a:buChar char="•"/>
            </a:pPr>
            <a:r>
              <a:rPr lang="en-AU" dirty="0">
                <a:hlinkClick r:id="rId5"/>
              </a:rPr>
              <a:t>https://rossdawsonblog.com/trends_and_technology_timeline_2010.pdf</a:t>
            </a:r>
            <a:endParaRPr lang="en-AU" dirty="0"/>
          </a:p>
          <a:p>
            <a:pPr lvl="2" fontAlgn="ctr">
              <a:buFont typeface="Arial" panose="020B0604020202020204" pitchFamily="34" charset="0"/>
              <a:buChar char="•"/>
            </a:pPr>
            <a:r>
              <a:rPr lang="en-AU" dirty="0">
                <a:hlinkClick r:id="rId6"/>
              </a:rPr>
              <a:t>https://www.arup.com/perspectives/publications/research/section/emerging-technology-timeline</a:t>
            </a:r>
            <a:r>
              <a:rPr lang="en-AU" dirty="0"/>
              <a:t> </a:t>
            </a:r>
          </a:p>
          <a:p>
            <a:pPr lvl="2" fontAlgn="ctr">
              <a:buFont typeface="Arial" panose="020B0604020202020204" pitchFamily="34" charset="0"/>
              <a:buChar char="•"/>
            </a:pPr>
            <a:endParaRPr lang="en-AU" dirty="0">
              <a:hlinkClick r:id="rId3"/>
            </a:endParaRPr>
          </a:p>
          <a:p>
            <a:pPr lvl="2" fontAlgn="ctr">
              <a:buFont typeface="Arial" panose="020B0604020202020204" pitchFamily="34" charset="0"/>
              <a:buChar char="•"/>
            </a:pPr>
            <a:r>
              <a:rPr lang="en-AU" dirty="0">
                <a:hlinkClick r:id="rId7"/>
              </a:rPr>
              <a:t>https://electronics.howstuffworks.com/future-tech/10-futurist-predictions-in-the-world-of-technology.htm</a:t>
            </a:r>
            <a:r>
              <a:rPr lang="en-AU" dirty="0"/>
              <a:t> </a:t>
            </a:r>
          </a:p>
          <a:p>
            <a:pPr lvl="2" fontAlgn="ctr">
              <a:buFont typeface="Arial" panose="020B0604020202020204" pitchFamily="34" charset="0"/>
              <a:buChar char="•"/>
            </a:pPr>
            <a:r>
              <a:rPr lang="en-AU" dirty="0">
                <a:hlinkClick r:id="rId8"/>
              </a:rPr>
              <a:t>https://www.futuretimeline.net/</a:t>
            </a:r>
            <a:r>
              <a:rPr lang="en-AU" dirty="0"/>
              <a:t> </a:t>
            </a:r>
          </a:p>
          <a:p>
            <a:pPr lvl="2" fontAlgn="ctr">
              <a:buFont typeface="Arial" panose="020B0604020202020204" pitchFamily="34" charset="0"/>
              <a:buChar char="•"/>
            </a:pPr>
            <a:endParaRPr lang="en-AU" dirty="0"/>
          </a:p>
          <a:p>
            <a:pPr lvl="2" fontAlgn="ctr">
              <a:buFont typeface="Arial" panose="020B0604020202020204" pitchFamily="34" charset="0"/>
              <a:buChar char="•"/>
            </a:pPr>
            <a:r>
              <a:rPr lang="en-AU" dirty="0"/>
              <a:t>And maybe:</a:t>
            </a:r>
          </a:p>
          <a:p>
            <a:pPr lvl="2" fontAlgn="ctr">
              <a:buFont typeface="Arial" panose="020B0604020202020204" pitchFamily="34" charset="0"/>
              <a:buChar char="•"/>
            </a:pPr>
            <a:r>
              <a:rPr lang="en-AU" dirty="0">
                <a:hlinkClick r:id="rId9"/>
              </a:rPr>
              <a:t>https://maryjomarieburke.files.wordpress.com/2012/10/fiction-infographic1.jpg</a:t>
            </a:r>
            <a:endParaRPr lang="en-AU" dirty="0"/>
          </a:p>
          <a:p>
            <a:pPr lvl="2" fontAlgn="ctr">
              <a:buFont typeface="Arial" panose="020B0604020202020204" pitchFamily="34" charset="0"/>
              <a:buChar char="•"/>
            </a:pPr>
            <a:r>
              <a:rPr lang="en-AU" dirty="0">
                <a:hlinkClick r:id="rId10"/>
              </a:rPr>
              <a:t>http://www.futuretimeline.net/forum/topic/8070-charts-graphs-and-statistics-of-the-future/page-4</a:t>
            </a:r>
            <a:endParaRPr lang="en-AU" dirty="0"/>
          </a:p>
          <a:p>
            <a:pPr lvl="2" fontAlgn="ctr">
              <a:buFont typeface="Arial" panose="020B0604020202020204" pitchFamily="34" charset="0"/>
              <a:buChar char="•"/>
            </a:pPr>
            <a:r>
              <a:rPr lang="en-AU" dirty="0">
                <a:hlinkClick r:id="rId11"/>
              </a:rPr>
              <a:t>http://www.visualcapitalist.com/timeline-future-technology/</a:t>
            </a:r>
            <a:endParaRPr lang="en-AU" dirty="0"/>
          </a:p>
          <a:p>
            <a:pPr lvl="1" fontAlgn="ctr">
              <a:buFont typeface="Arial" panose="020B0604020202020204" pitchFamily="34" charset="0"/>
              <a:buChar char="•"/>
            </a:pPr>
            <a:endParaRPr lang="en-AU" dirty="0"/>
          </a:p>
          <a:p>
            <a:pPr lvl="1" fontAlgn="ctr">
              <a:buFont typeface="Arial" panose="020B0604020202020204" pitchFamily="34" charset="0"/>
              <a:buChar char="•"/>
            </a:pPr>
            <a:endParaRPr lang="en-AU" dirty="0"/>
          </a:p>
        </p:txBody>
      </p:sp>
    </p:spTree>
    <p:extLst>
      <p:ext uri="{BB962C8B-B14F-4D97-AF65-F5344CB8AC3E}">
        <p14:creationId xmlns:p14="http://schemas.microsoft.com/office/powerpoint/2010/main" val="371085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And if you stop learning…</a:t>
            </a:r>
            <a:endParaRPr lang="en-AU" dirty="0"/>
          </a:p>
        </p:txBody>
      </p:sp>
      <p:sp>
        <p:nvSpPr>
          <p:cNvPr id="3" name="Content Placeholder 2"/>
          <p:cNvSpPr>
            <a:spLocks noGrp="1"/>
          </p:cNvSpPr>
          <p:nvPr>
            <p:ph idx="1"/>
          </p:nvPr>
        </p:nvSpPr>
        <p:spPr/>
        <p:txBody>
          <a:bodyPr>
            <a:normAutofit/>
          </a:bodyPr>
          <a:lstStyle/>
          <a:p>
            <a:pPr lvl="0" rtl="0" fontAlgn="ctr">
              <a:buFont typeface="Arial" panose="020B0604020202020204" pitchFamily="34" charset="0"/>
              <a:buChar char="•"/>
            </a:pPr>
            <a:r>
              <a:rPr lang="en-AU" dirty="0"/>
              <a:t>If you graduate, then don't learn anything more, what will happen to you?</a:t>
            </a:r>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0" fontAlgn="ctr">
              <a:buFont typeface="Arial" panose="020B0604020202020204" pitchFamily="34" charset="0"/>
              <a:buChar char="•"/>
            </a:pPr>
            <a:r>
              <a:rPr lang="en-US" dirty="0"/>
              <a:t>“</a:t>
            </a:r>
            <a:r>
              <a:rPr lang="en-US" i="1" dirty="0"/>
              <a:t>[anyone]</a:t>
            </a:r>
            <a:r>
              <a:rPr lang="en-AU" i="1" dirty="0"/>
              <a:t> not busy being born is busy dying</a:t>
            </a:r>
            <a:r>
              <a:rPr lang="en-AU" dirty="0"/>
              <a:t>”, </a:t>
            </a:r>
            <a:r>
              <a:rPr lang="en-US" dirty="0"/>
              <a:t>Bob Dylan</a:t>
            </a:r>
            <a:endParaRPr lang="en-AU" dirty="0"/>
          </a:p>
          <a:p>
            <a:pPr lvl="0" rtl="0" fontAlgn="ctr">
              <a:buFont typeface="Arial" panose="020B0604020202020204" pitchFamily="34" charset="0"/>
              <a:buChar char="•"/>
            </a:pPr>
            <a:endParaRPr lang="en-AU" dirty="0"/>
          </a:p>
          <a:p>
            <a:pPr lvl="0" rtl="0" fontAlgn="ctr">
              <a:buFont typeface="Arial" panose="020B0604020202020204" pitchFamily="34" charset="0"/>
              <a:buChar char="•"/>
            </a:pPr>
            <a:r>
              <a:rPr lang="en-AU" dirty="0"/>
              <a:t>Conclusion:</a:t>
            </a:r>
          </a:p>
          <a:p>
            <a:pPr lvl="1" rtl="0" fontAlgn="ctr">
              <a:buFont typeface="Arial" panose="020B0604020202020204" pitchFamily="34" charset="0"/>
              <a:buChar char="•"/>
            </a:pPr>
            <a:r>
              <a:rPr lang="en-AU" dirty="0"/>
              <a:t>We will teach you core skills, but…</a:t>
            </a:r>
          </a:p>
          <a:p>
            <a:pPr lvl="1" rtl="0" fontAlgn="ctr">
              <a:buFont typeface="Arial" panose="020B0604020202020204" pitchFamily="34" charset="0"/>
              <a:buChar char="•"/>
            </a:pPr>
            <a:r>
              <a:rPr lang="en-AU" dirty="0"/>
              <a:t>Important</a:t>
            </a:r>
            <a:r>
              <a:rPr lang="en-AU" baseline="0" dirty="0"/>
              <a:t> </a:t>
            </a:r>
            <a:r>
              <a:rPr lang="en-AU" dirty="0"/>
              <a:t>for your future careers, that you can grow and develop...</a:t>
            </a:r>
          </a:p>
          <a:p>
            <a:pPr lvl="1" rtl="0" fontAlgn="ctr">
              <a:buFont typeface="Arial" panose="020B0604020202020204" pitchFamily="34" charset="0"/>
              <a:buChar char="•"/>
            </a:pPr>
            <a:r>
              <a:rPr lang="en-US" dirty="0"/>
              <a:t>This is more important in IT than almost any other area!</a:t>
            </a:r>
            <a:endParaRPr lang="en-AU" dirty="0"/>
          </a:p>
        </p:txBody>
      </p:sp>
      <p:pic>
        <p:nvPicPr>
          <p:cNvPr id="2050" name="Picture 2" descr="http://resources2.news.com.au/images/2014/02/26/1226837/894598-807a9efc-9e68-11e3-b2ad-08c02f4f904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421" y="1874002"/>
            <a:ext cx="3148434" cy="177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78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 – this unit</a:t>
            </a:r>
          </a:p>
        </p:txBody>
      </p:sp>
      <p:sp>
        <p:nvSpPr>
          <p:cNvPr id="3" name="Content Placeholder 2"/>
          <p:cNvSpPr>
            <a:spLocks noGrp="1"/>
          </p:cNvSpPr>
          <p:nvPr>
            <p:ph idx="1"/>
          </p:nvPr>
        </p:nvSpPr>
        <p:spPr/>
        <p:txBody>
          <a:bodyPr/>
          <a:lstStyle/>
          <a:p>
            <a:r>
              <a:rPr lang="en-AU" dirty="0"/>
              <a:t>What does it mean to work in computing?</a:t>
            </a:r>
          </a:p>
          <a:p>
            <a:r>
              <a:rPr lang="en-US" dirty="0"/>
              <a:t>W</a:t>
            </a:r>
            <a:r>
              <a:rPr lang="en-AU" dirty="0"/>
              <a:t>hat are the different pathways?</a:t>
            </a:r>
          </a:p>
          <a:p>
            <a:r>
              <a:rPr lang="en-US" dirty="0"/>
              <a:t>W</a:t>
            </a:r>
            <a:r>
              <a:rPr lang="en-AU" dirty="0"/>
              <a:t>hat skills will you need to succeed?</a:t>
            </a:r>
          </a:p>
          <a:p>
            <a:r>
              <a:rPr lang="en-US" dirty="0"/>
              <a:t>What can go wrong?</a:t>
            </a:r>
          </a:p>
          <a:p>
            <a:endParaRPr lang="en-US" dirty="0"/>
          </a:p>
          <a:p>
            <a:pPr lvl="1"/>
            <a:r>
              <a:rPr lang="en-AU" dirty="0">
                <a:hlinkClick r:id="rId2"/>
              </a:rPr>
              <a:t>https://www.youtube.com/watch?v=gp_D8r-2hwk</a:t>
            </a:r>
            <a:r>
              <a:rPr lang="en-AU" dirty="0"/>
              <a:t> </a:t>
            </a:r>
          </a:p>
          <a:p>
            <a:endParaRPr lang="en-AU" dirty="0"/>
          </a:p>
        </p:txBody>
      </p:sp>
    </p:spTree>
    <p:extLst>
      <p:ext uri="{BB962C8B-B14F-4D97-AF65-F5344CB8AC3E}">
        <p14:creationId xmlns:p14="http://schemas.microsoft.com/office/powerpoint/2010/main" val="58794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Break…</a:t>
            </a:r>
          </a:p>
        </p:txBody>
      </p:sp>
      <p:sp>
        <p:nvSpPr>
          <p:cNvPr id="3" name="Content Placeholder 2"/>
          <p:cNvSpPr>
            <a:spLocks noGrp="1"/>
          </p:cNvSpPr>
          <p:nvPr>
            <p:ph idx="1"/>
          </p:nvPr>
        </p:nvSpPr>
        <p:spPr/>
        <p:txBody>
          <a:bodyPr/>
          <a:lstStyle/>
          <a:p>
            <a:r>
              <a:rPr lang="en-AU" dirty="0"/>
              <a:t>And after the break…</a:t>
            </a:r>
          </a:p>
          <a:p>
            <a:r>
              <a:rPr lang="en-AU" dirty="0"/>
              <a:t>The boring (but important) admin bits….</a:t>
            </a:r>
          </a:p>
          <a:p>
            <a:endParaRPr lang="en-US" dirty="0"/>
          </a:p>
          <a:p>
            <a:endParaRPr lang="en-AU" dirty="0"/>
          </a:p>
          <a:p>
            <a:r>
              <a:rPr lang="en-US" dirty="0"/>
              <a:t>T</a:t>
            </a:r>
            <a:r>
              <a:rPr lang="en-AU" dirty="0" err="1"/>
              <a:t>ake</a:t>
            </a:r>
            <a:r>
              <a:rPr lang="en-AU" dirty="0"/>
              <a:t> 10 mins to stretch your legs, get a drink, …</a:t>
            </a:r>
          </a:p>
        </p:txBody>
      </p:sp>
    </p:spTree>
    <p:extLst>
      <p:ext uri="{BB962C8B-B14F-4D97-AF65-F5344CB8AC3E}">
        <p14:creationId xmlns:p14="http://schemas.microsoft.com/office/powerpoint/2010/main" val="46394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admin bits…  Your Degree</a:t>
            </a:r>
          </a:p>
        </p:txBody>
      </p:sp>
      <p:sp>
        <p:nvSpPr>
          <p:cNvPr id="4" name="Content Placeholder 5"/>
          <p:cNvSpPr txBox="1">
            <a:spLocks/>
          </p:cNvSpPr>
          <p:nvPr/>
        </p:nvSpPr>
        <p:spPr>
          <a:xfrm>
            <a:off x="361751" y="3248891"/>
            <a:ext cx="8651756" cy="3154849"/>
          </a:xfrm>
          <a:prstGeom prst="rect">
            <a:avLst/>
          </a:prstGeom>
        </p:spPr>
        <p:txBody>
          <a:bodyPr>
            <a:normAutofit fontScale="92500" lnSpcReduction="20000"/>
          </a:bodyPr>
          <a:lst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Bachelor of Advanced Computing:  key requirements = 192cp made up of…</a:t>
            </a:r>
          </a:p>
          <a:p>
            <a:pPr lvl="1"/>
            <a:r>
              <a:rPr lang="en-AU" dirty="0"/>
              <a:t>96cp Core…</a:t>
            </a:r>
          </a:p>
          <a:p>
            <a:pPr lvl="1"/>
            <a:r>
              <a:rPr lang="en-AU" dirty="0"/>
              <a:t>48cp IT Major (Table A)</a:t>
            </a:r>
          </a:p>
          <a:p>
            <a:pPr lvl="1"/>
            <a:r>
              <a:rPr lang="en-AU" dirty="0"/>
              <a:t>12cp 4000-level electives</a:t>
            </a:r>
          </a:p>
          <a:p>
            <a:pPr lvl="1"/>
            <a:r>
              <a:rPr lang="en-AU" dirty="0"/>
              <a:t>optional 12cp of OLE units)</a:t>
            </a:r>
          </a:p>
          <a:p>
            <a:pPr lvl="1"/>
            <a:r>
              <a:rPr lang="en-AU" dirty="0"/>
              <a:t>optional 36cp or 48cp second major (Table A or S)</a:t>
            </a:r>
          </a:p>
          <a:p>
            <a:pPr lvl="1"/>
            <a:r>
              <a:rPr lang="en-AU" dirty="0"/>
              <a:t>Additional IT electives to bring the total to 192cp</a:t>
            </a:r>
          </a:p>
          <a:p>
            <a:pPr lvl="1"/>
            <a:r>
              <a:rPr lang="en-AU" i="1" dirty="0"/>
              <a:t>But how does this fit ???</a:t>
            </a:r>
          </a:p>
          <a:p>
            <a:r>
              <a:rPr lang="en-AU" dirty="0"/>
              <a:t>Key sources</a:t>
            </a:r>
          </a:p>
          <a:p>
            <a:pPr lvl="1"/>
            <a:r>
              <a:rPr lang="en-AU" dirty="0"/>
              <a:t>Degree Resolutions:</a:t>
            </a:r>
          </a:p>
          <a:p>
            <a:pPr lvl="1"/>
            <a:r>
              <a:rPr lang="en-AU" sz="1300" dirty="0">
                <a:hlinkClick r:id="rId2"/>
              </a:rPr>
              <a:t>https://www.sydney.edu.au/handbooks/engineering/advanced_computing/advanced_computing_rules.shtml</a:t>
            </a:r>
          </a:p>
          <a:p>
            <a:pPr marL="0" indent="0">
              <a:buNone/>
            </a:pPr>
            <a:endParaRPr lang="en-AU" dirty="0"/>
          </a:p>
          <a:p>
            <a:pPr marL="0" indent="0">
              <a:buFont typeface="Lucida Grande" charset="0"/>
              <a:buNone/>
            </a:pPr>
            <a:endParaRPr lang="en-AU" dirty="0"/>
          </a:p>
        </p:txBody>
      </p:sp>
      <p:pic>
        <p:nvPicPr>
          <p:cNvPr id="8" name="Picture 7"/>
          <p:cNvPicPr>
            <a:picLocks noChangeAspect="1"/>
          </p:cNvPicPr>
          <p:nvPr/>
        </p:nvPicPr>
        <p:blipFill>
          <a:blip r:embed="rId3"/>
          <a:stretch>
            <a:fillRect/>
          </a:stretch>
        </p:blipFill>
        <p:spPr>
          <a:xfrm>
            <a:off x="1453487" y="1087109"/>
            <a:ext cx="5584622" cy="1928423"/>
          </a:xfrm>
          <a:prstGeom prst="rect">
            <a:avLst/>
          </a:prstGeom>
        </p:spPr>
      </p:pic>
    </p:spTree>
    <p:extLst>
      <p:ext uri="{BB962C8B-B14F-4D97-AF65-F5344CB8AC3E}">
        <p14:creationId xmlns:p14="http://schemas.microsoft.com/office/powerpoint/2010/main" val="3338587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t>Acknowledgement of Country</a:t>
            </a:r>
          </a:p>
        </p:txBody>
      </p:sp>
      <p:sp>
        <p:nvSpPr>
          <p:cNvPr id="3" name="Content Placeholder 2">
            <a:extLst>
              <a:ext uri="{FF2B5EF4-FFF2-40B4-BE49-F238E27FC236}">
                <a16:creationId xmlns:a16="http://schemas.microsoft.com/office/drawing/2014/main" id="{57C53812-58E7-9043-9DBF-402318627088}"/>
              </a:ext>
            </a:extLst>
          </p:cNvPr>
          <p:cNvSpPr>
            <a:spLocks noGrp="1"/>
          </p:cNvSpPr>
          <p:nvPr>
            <p:ph idx="1"/>
          </p:nvPr>
        </p:nvSpPr>
        <p:spPr/>
        <p:txBody>
          <a:bodyPr/>
          <a:lstStyle/>
          <a:p>
            <a:pPr marL="0" indent="0" algn="ctr">
              <a:buNone/>
            </a:pPr>
            <a:endParaRPr lang="en-AU" i="1" dirty="0"/>
          </a:p>
          <a:p>
            <a:pPr marL="0" indent="0" algn="ctr">
              <a:buNone/>
            </a:pPr>
            <a:r>
              <a:rPr lang="en-AU" i="1" dirty="0"/>
              <a:t>I would like to acknowledge the Traditional Owners of Australia and recognise their continuing connection to land, water and culture. I am currently on the land of the </a:t>
            </a:r>
            <a:r>
              <a:rPr lang="en-AU" i="1" dirty="0" err="1"/>
              <a:t>Darramurragal</a:t>
            </a:r>
            <a:r>
              <a:rPr lang="en-AU" i="1" dirty="0"/>
              <a:t> people of the Eora Nation and pay my respects to their Elders, past, present and emerging. </a:t>
            </a:r>
          </a:p>
          <a:p>
            <a:pPr marL="0" indent="0" algn="ctr">
              <a:buNone/>
            </a:pPr>
            <a:endParaRPr lang="en-AU" i="1" dirty="0"/>
          </a:p>
          <a:p>
            <a:pPr marL="0" indent="0" algn="ctr">
              <a:buNone/>
            </a:pPr>
            <a:r>
              <a:rPr lang="en-AU" i="1" dirty="0"/>
              <a:t>I further acknowledge the Traditional Owners of the country on which you are on and pay respects to their Elders, past, present and future.</a:t>
            </a:r>
            <a:endParaRPr lang="en-US" dirty="0"/>
          </a:p>
        </p:txBody>
      </p:sp>
    </p:spTree>
    <p:extLst>
      <p:ext uri="{BB962C8B-B14F-4D97-AF65-F5344CB8AC3E}">
        <p14:creationId xmlns:p14="http://schemas.microsoft.com/office/powerpoint/2010/main" val="187061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336961" y="118236"/>
            <a:ext cx="8229600" cy="90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a:t>Combinations </a:t>
            </a:r>
            <a:r>
              <a:rPr lang="en-US" dirty="0"/>
              <a:t>of majors</a:t>
            </a:r>
          </a:p>
        </p:txBody>
      </p:sp>
      <p:sp>
        <p:nvSpPr>
          <p:cNvPr id="7" name="Content Placeholder 5"/>
          <p:cNvSpPr txBox="1">
            <a:spLocks/>
          </p:cNvSpPr>
          <p:nvPr/>
        </p:nvSpPr>
        <p:spPr>
          <a:xfrm>
            <a:off x="377379" y="1023186"/>
            <a:ext cx="8374567" cy="885408"/>
          </a:xfrm>
          <a:prstGeom prst="rect">
            <a:avLst/>
          </a:prstGeom>
        </p:spPr>
        <p:txBody>
          <a:bodyPr/>
          <a:lst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each student does one major on computing; can then do a second major (more computing), a second major (something different, from shared pool) or a self-chosen selection of electives.</a:t>
            </a:r>
          </a:p>
          <a:p>
            <a:endParaRPr lang="en-AU" dirty="0"/>
          </a:p>
          <a:p>
            <a:pPr marL="0" indent="0">
              <a:buFont typeface="Lucida Grande" charset="0"/>
              <a:buNone/>
            </a:pPr>
            <a:endParaRPr lang="en-AU" dirty="0"/>
          </a:p>
        </p:txBody>
      </p:sp>
      <p:graphicFrame>
        <p:nvGraphicFramePr>
          <p:cNvPr id="8" name="Diagram 7"/>
          <p:cNvGraphicFramePr/>
          <p:nvPr>
            <p:extLst/>
          </p:nvPr>
        </p:nvGraphicFramePr>
        <p:xfrm>
          <a:off x="3266012" y="2262000"/>
          <a:ext cx="64323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p:cNvSpPr/>
          <p:nvPr/>
        </p:nvSpPr>
        <p:spPr>
          <a:xfrm>
            <a:off x="407153" y="2262001"/>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0" rIns="3600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Software Development Major</a:t>
            </a:r>
          </a:p>
        </p:txBody>
      </p:sp>
      <p:sp>
        <p:nvSpPr>
          <p:cNvPr id="10" name="TextBox 9"/>
          <p:cNvSpPr txBox="1"/>
          <p:nvPr/>
        </p:nvSpPr>
        <p:spPr>
          <a:xfrm>
            <a:off x="1604919" y="2321749"/>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1" name="TextBox 10"/>
          <p:cNvSpPr txBox="1"/>
          <p:nvPr/>
        </p:nvSpPr>
        <p:spPr>
          <a:xfrm>
            <a:off x="3440710" y="2323080"/>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12" name="Rounded Rectangle 11"/>
          <p:cNvSpPr/>
          <p:nvPr/>
        </p:nvSpPr>
        <p:spPr>
          <a:xfrm>
            <a:off x="407153" y="3092643"/>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Information Systems Major</a:t>
            </a:r>
          </a:p>
        </p:txBody>
      </p:sp>
      <p:sp>
        <p:nvSpPr>
          <p:cNvPr id="13" name="Rounded Rectangle 12"/>
          <p:cNvSpPr/>
          <p:nvPr/>
        </p:nvSpPr>
        <p:spPr>
          <a:xfrm>
            <a:off x="2240540" y="3078057"/>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Marketing Major</a:t>
            </a:r>
          </a:p>
        </p:txBody>
      </p:sp>
      <p:sp>
        <p:nvSpPr>
          <p:cNvPr id="14" name="TextBox 13"/>
          <p:cNvSpPr txBox="1"/>
          <p:nvPr/>
        </p:nvSpPr>
        <p:spPr>
          <a:xfrm>
            <a:off x="1604919" y="3152390"/>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5" name="TextBox 14"/>
          <p:cNvSpPr txBox="1"/>
          <p:nvPr/>
        </p:nvSpPr>
        <p:spPr>
          <a:xfrm>
            <a:off x="3440710" y="3153721"/>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16" name="Rounded Rectangle 15"/>
          <p:cNvSpPr/>
          <p:nvPr/>
        </p:nvSpPr>
        <p:spPr>
          <a:xfrm>
            <a:off x="407152" y="4010479"/>
            <a:ext cx="1115123"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300" dirty="0">
                <a:solidFill>
                  <a:prstClr val="white"/>
                </a:solidFill>
                <a:latin typeface="Tw Cen MT" panose="020B0602020104020603" pitchFamily="34" charset="0"/>
              </a:rPr>
              <a:t>Computer Science Major</a:t>
            </a:r>
          </a:p>
        </p:txBody>
      </p:sp>
      <p:sp>
        <p:nvSpPr>
          <p:cNvPr id="17" name="Rounded Rectangle 16"/>
          <p:cNvSpPr/>
          <p:nvPr/>
        </p:nvSpPr>
        <p:spPr>
          <a:xfrm>
            <a:off x="2240540" y="3995894"/>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Linguistics Major</a:t>
            </a:r>
          </a:p>
        </p:txBody>
      </p:sp>
      <p:sp>
        <p:nvSpPr>
          <p:cNvPr id="18" name="TextBox 17"/>
          <p:cNvSpPr txBox="1"/>
          <p:nvPr/>
        </p:nvSpPr>
        <p:spPr>
          <a:xfrm>
            <a:off x="1604919" y="4070226"/>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9" name="TextBox 18"/>
          <p:cNvSpPr txBox="1"/>
          <p:nvPr/>
        </p:nvSpPr>
        <p:spPr>
          <a:xfrm>
            <a:off x="3440710" y="4071558"/>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0" name="Rounded Rectangle 19"/>
          <p:cNvSpPr/>
          <p:nvPr/>
        </p:nvSpPr>
        <p:spPr>
          <a:xfrm>
            <a:off x="407153" y="4854138"/>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36000" rIns="0" rtlCol="0" anchor="ctr"/>
          <a:lstStyle/>
          <a:p>
            <a:pPr algn="ctr" defTabSz="457200" fontAlgn="base">
              <a:spcBef>
                <a:spcPct val="0"/>
              </a:spcBef>
              <a:spcAft>
                <a:spcPct val="0"/>
              </a:spcAft>
            </a:pPr>
            <a:r>
              <a:rPr lang="en-AU" sz="1300" dirty="0">
                <a:solidFill>
                  <a:prstClr val="white"/>
                </a:solidFill>
                <a:latin typeface="Tw Cen MT" panose="020B0602020104020603" pitchFamily="34" charset="0"/>
              </a:rPr>
              <a:t>Computational Data Science Major</a:t>
            </a:r>
          </a:p>
        </p:txBody>
      </p:sp>
      <p:sp>
        <p:nvSpPr>
          <p:cNvPr id="21" name="Rounded Rectangle 20"/>
          <p:cNvSpPr/>
          <p:nvPr/>
        </p:nvSpPr>
        <p:spPr>
          <a:xfrm>
            <a:off x="2240540" y="4839552"/>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Genetics &amp; Genomics Major</a:t>
            </a:r>
          </a:p>
        </p:txBody>
      </p:sp>
      <p:sp>
        <p:nvSpPr>
          <p:cNvPr id="22" name="TextBox 21"/>
          <p:cNvSpPr txBox="1"/>
          <p:nvPr/>
        </p:nvSpPr>
        <p:spPr>
          <a:xfrm>
            <a:off x="1604919" y="4913886"/>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23" name="TextBox 22"/>
          <p:cNvSpPr txBox="1"/>
          <p:nvPr/>
        </p:nvSpPr>
        <p:spPr>
          <a:xfrm>
            <a:off x="3440710" y="4915217"/>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4" name="Rounded Rectangle 23"/>
          <p:cNvSpPr/>
          <p:nvPr/>
        </p:nvSpPr>
        <p:spPr>
          <a:xfrm>
            <a:off x="2240540" y="2262000"/>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Music Major</a:t>
            </a:r>
          </a:p>
        </p:txBody>
      </p:sp>
      <p:sp>
        <p:nvSpPr>
          <p:cNvPr id="25" name="Rounded Rectangle 24"/>
          <p:cNvSpPr/>
          <p:nvPr/>
        </p:nvSpPr>
        <p:spPr>
          <a:xfrm>
            <a:off x="407153" y="5686046"/>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36000" rIns="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Information Systems Major</a:t>
            </a:r>
          </a:p>
        </p:txBody>
      </p:sp>
      <p:sp>
        <p:nvSpPr>
          <p:cNvPr id="26" name="TextBox 25"/>
          <p:cNvSpPr txBox="1"/>
          <p:nvPr/>
        </p:nvSpPr>
        <p:spPr>
          <a:xfrm>
            <a:off x="1604919" y="5745794"/>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27" name="TextBox 26"/>
          <p:cNvSpPr txBox="1"/>
          <p:nvPr/>
        </p:nvSpPr>
        <p:spPr>
          <a:xfrm>
            <a:off x="3440710" y="5747125"/>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8" name="Rounded Rectangle 27"/>
          <p:cNvSpPr/>
          <p:nvPr/>
        </p:nvSpPr>
        <p:spPr>
          <a:xfrm>
            <a:off x="2240540" y="5685023"/>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0" rIns="3600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Software Development Major</a:t>
            </a:r>
          </a:p>
        </p:txBody>
      </p:sp>
    </p:spTree>
    <p:extLst>
      <p:ext uri="{BB962C8B-B14F-4D97-AF65-F5344CB8AC3E}">
        <p14:creationId xmlns:p14="http://schemas.microsoft.com/office/powerpoint/2010/main" val="374146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The Admin Bits….   UoS Overview</a:t>
            </a:r>
          </a:p>
        </p:txBody>
      </p:sp>
      <p:sp>
        <p:nvSpPr>
          <p:cNvPr id="3" name="Content Placeholder 2"/>
          <p:cNvSpPr>
            <a:spLocks noGrp="1"/>
          </p:cNvSpPr>
          <p:nvPr>
            <p:ph idx="1"/>
          </p:nvPr>
        </p:nvSpPr>
        <p:spPr>
          <a:xfrm>
            <a:off x="457200" y="1242892"/>
            <a:ext cx="8229600" cy="5198918"/>
          </a:xfrm>
        </p:spPr>
        <p:txBody>
          <a:bodyPr>
            <a:normAutofit fontScale="70000" lnSpcReduction="20000"/>
          </a:bodyPr>
          <a:lstStyle/>
          <a:p>
            <a:pPr>
              <a:buFont typeface="Arial" panose="020B0604020202020204" pitchFamily="34" charset="0"/>
              <a:buChar char="•"/>
            </a:pPr>
            <a:r>
              <a:rPr lang="en-AU" dirty="0"/>
              <a:t>Topics covered</a:t>
            </a:r>
          </a:p>
          <a:p>
            <a:pPr lvl="1">
              <a:buFont typeface="Arial" panose="020B0604020202020204" pitchFamily="34" charset="0"/>
              <a:buChar char="•"/>
            </a:pPr>
            <a:r>
              <a:rPr lang="en-AU" dirty="0"/>
              <a:t>Professionalism</a:t>
            </a:r>
          </a:p>
          <a:p>
            <a:pPr lvl="1">
              <a:buFont typeface="Arial" panose="020B0604020202020204" pitchFamily="34" charset="0"/>
              <a:buChar char="•"/>
            </a:pPr>
            <a:r>
              <a:rPr lang="en-AU" dirty="0"/>
              <a:t>Teamwork</a:t>
            </a:r>
          </a:p>
          <a:p>
            <a:pPr lvl="1">
              <a:buFont typeface="Arial" panose="020B0604020202020204" pitchFamily="34" charset="0"/>
              <a:buChar char="•"/>
            </a:pPr>
            <a:r>
              <a:rPr lang="en-AU" dirty="0"/>
              <a:t>Tools</a:t>
            </a:r>
          </a:p>
          <a:p>
            <a:pPr lvl="1">
              <a:buFont typeface="Arial" panose="020B0604020202020204" pitchFamily="34" charset="0"/>
              <a:buChar char="•"/>
            </a:pPr>
            <a:r>
              <a:rPr lang="en-AU" dirty="0"/>
              <a:t>Pathways (Majors and career options)</a:t>
            </a:r>
          </a:p>
          <a:p>
            <a:pPr lvl="1">
              <a:buFont typeface="Arial" panose="020B0604020202020204" pitchFamily="34" charset="0"/>
              <a:buChar char="•"/>
            </a:pPr>
            <a:endParaRPr lang="en-AU" dirty="0"/>
          </a:p>
          <a:p>
            <a:pPr lvl="1">
              <a:buFont typeface="Arial" panose="020B0604020202020204" pitchFamily="34" charset="0"/>
              <a:buChar char="•"/>
            </a:pPr>
            <a:r>
              <a:rPr lang="en-AU" dirty="0"/>
              <a:t>(See </a:t>
            </a:r>
            <a:r>
              <a:rPr lang="en-AU" dirty="0">
                <a:hlinkClick r:id="rId2"/>
              </a:rPr>
              <a:t>https://www.pluralsight.com/blog/career/cs-and-is-students-need-to-know-by-graduation</a:t>
            </a:r>
            <a:r>
              <a:rPr lang="en-AU" dirty="0"/>
              <a:t>)</a:t>
            </a:r>
          </a:p>
          <a:p>
            <a:pPr lvl="1"/>
            <a:endParaRPr lang="en-AU" dirty="0"/>
          </a:p>
          <a:p>
            <a:pPr>
              <a:buFont typeface="Arial" panose="020B0604020202020204" pitchFamily="34" charset="0"/>
              <a:buChar char="•"/>
            </a:pPr>
            <a:r>
              <a:rPr lang="en-AU" dirty="0"/>
              <a:t>Learning outcomes </a:t>
            </a:r>
          </a:p>
          <a:p>
            <a:pPr lvl="1">
              <a:buFont typeface="Arial" panose="020B0604020202020204" pitchFamily="34" charset="0"/>
              <a:buChar char="•"/>
            </a:pPr>
            <a:r>
              <a:rPr lang="en-AU" dirty="0">
                <a:hlinkClick r:id="rId3"/>
              </a:rPr>
              <a:t>https://www.sydney.edu.au/units/INFO1111</a:t>
            </a:r>
            <a:r>
              <a:rPr lang="en-AU" dirty="0"/>
              <a:t> </a:t>
            </a:r>
          </a:p>
          <a:p>
            <a:pPr lvl="1">
              <a:buFont typeface="Arial" panose="020B0604020202020204" pitchFamily="34" charset="0"/>
              <a:buChar char="•"/>
            </a:pPr>
            <a:endParaRPr lang="en-AU" dirty="0">
              <a:latin typeface="+mn-lt"/>
            </a:endParaRPr>
          </a:p>
          <a:p>
            <a:pPr>
              <a:buFont typeface="Arial" panose="020B0604020202020204" pitchFamily="34" charset="0"/>
              <a:buChar char="•"/>
            </a:pPr>
            <a:r>
              <a:rPr lang="en-US" dirty="0">
                <a:latin typeface="+mn-lt"/>
              </a:rPr>
              <a:t>Resources</a:t>
            </a:r>
          </a:p>
          <a:p>
            <a:pPr lvl="1">
              <a:buFont typeface="Arial" panose="020B0604020202020204" pitchFamily="34" charset="0"/>
              <a:buChar char="•"/>
            </a:pPr>
            <a:r>
              <a:rPr lang="en-US" dirty="0">
                <a:latin typeface="+mn-lt"/>
              </a:rPr>
              <a:t>Canvas - login using </a:t>
            </a:r>
            <a:r>
              <a:rPr lang="en-US" dirty="0" err="1">
                <a:latin typeface="+mn-lt"/>
              </a:rPr>
              <a:t>Unikey</a:t>
            </a:r>
            <a:r>
              <a:rPr lang="en-US" dirty="0">
                <a:latin typeface="+mn-lt"/>
              </a:rPr>
              <a:t> and password</a:t>
            </a:r>
          </a:p>
          <a:p>
            <a:pPr lvl="2">
              <a:buFont typeface="Arial" panose="020B0604020202020204" pitchFamily="34" charset="0"/>
              <a:buChar char="•"/>
            </a:pPr>
            <a:r>
              <a:rPr lang="en-US" dirty="0">
                <a:ea typeface="Arial" charset="0"/>
                <a:cs typeface="Arial" charset="0"/>
              </a:rPr>
              <a:t>Lecture content and copies of lecture slides</a:t>
            </a:r>
          </a:p>
          <a:p>
            <a:pPr lvl="2">
              <a:buFont typeface="Arial" panose="020B0604020202020204" pitchFamily="34" charset="0"/>
              <a:buChar char="•"/>
            </a:pPr>
            <a:r>
              <a:rPr lang="en-US" dirty="0">
                <a:ea typeface="Arial" charset="0"/>
                <a:cs typeface="Arial" charset="0"/>
              </a:rPr>
              <a:t>Lecture videos</a:t>
            </a:r>
          </a:p>
          <a:p>
            <a:pPr lvl="3">
              <a:buFont typeface="Arial" panose="020B0604020202020204" pitchFamily="34" charset="0"/>
              <a:buChar char="•"/>
            </a:pPr>
            <a:r>
              <a:rPr lang="en-US" dirty="0">
                <a:ea typeface="Arial" charset="0"/>
                <a:cs typeface="Arial" charset="0"/>
              </a:rPr>
              <a:t>We intend to record the lectures (but the technology is not reliable – and we still want you to listen live)</a:t>
            </a:r>
          </a:p>
          <a:p>
            <a:pPr lvl="2">
              <a:buFont typeface="Arial" panose="020B0604020202020204" pitchFamily="34" charset="0"/>
              <a:buChar char="•"/>
            </a:pPr>
            <a:r>
              <a:rPr lang="en-US" dirty="0">
                <a:ea typeface="Arial" charset="0"/>
                <a:cs typeface="Arial" charset="0"/>
              </a:rPr>
              <a:t>Tutorial instructions </a:t>
            </a:r>
          </a:p>
          <a:p>
            <a:pPr lvl="2">
              <a:buFont typeface="Arial" panose="020B0604020202020204" pitchFamily="34" charset="0"/>
              <a:buChar char="•"/>
            </a:pPr>
            <a:r>
              <a:rPr lang="en-US" dirty="0">
                <a:ea typeface="Arial" charset="0"/>
                <a:cs typeface="Arial" charset="0"/>
              </a:rPr>
              <a:t>Assignment instructions</a:t>
            </a:r>
          </a:p>
          <a:p>
            <a:pPr lvl="2">
              <a:buFont typeface="Arial" panose="020B0604020202020204" pitchFamily="34" charset="0"/>
              <a:buChar char="•"/>
            </a:pPr>
            <a:r>
              <a:rPr lang="en-US" i="1" dirty="0">
                <a:solidFill>
                  <a:srgbClr val="FF0000"/>
                </a:solidFill>
                <a:ea typeface="Arial" charset="0"/>
                <a:cs typeface="Arial" charset="0"/>
              </a:rPr>
              <a:t>Submit activities and official assignment work here</a:t>
            </a:r>
            <a:endParaRPr lang="en-US" dirty="0">
              <a:ea typeface="Arial" charset="0"/>
              <a:cs typeface="Arial" charset="0"/>
            </a:endParaRPr>
          </a:p>
          <a:p>
            <a:pPr lvl="2">
              <a:buFont typeface="Arial" panose="020B0604020202020204" pitchFamily="34" charset="0"/>
              <a:buChar char="•"/>
            </a:pPr>
            <a:r>
              <a:rPr lang="en-US" dirty="0">
                <a:ea typeface="Arial" charset="0"/>
                <a:cs typeface="Arial" charset="0"/>
              </a:rPr>
              <a:t>see your grades; </a:t>
            </a:r>
            <a:r>
              <a:rPr lang="en-US" dirty="0" err="1">
                <a:ea typeface="Arial" charset="0"/>
                <a:cs typeface="Arial" charset="0"/>
              </a:rPr>
              <a:t>etc</a:t>
            </a:r>
            <a:endParaRPr lang="en-US" dirty="0">
              <a:ea typeface="Arial" charset="0"/>
              <a:cs typeface="Arial" charset="0"/>
            </a:endParaRPr>
          </a:p>
          <a:p>
            <a:pPr lvl="1">
              <a:buFont typeface="Arial" panose="020B0604020202020204" pitchFamily="34" charset="0"/>
              <a:buChar char="•"/>
            </a:pPr>
            <a:r>
              <a:rPr lang="en-US" dirty="0">
                <a:latin typeface="+mn-lt"/>
                <a:ea typeface="Arial" charset="0"/>
                <a:cs typeface="Arial" charset="0"/>
              </a:rPr>
              <a:t>Canvas/Unit Outline for official schedule, list of learning outcomes, </a:t>
            </a:r>
            <a:r>
              <a:rPr lang="en-US" dirty="0" err="1">
                <a:latin typeface="+mn-lt"/>
                <a:ea typeface="Arial" charset="0"/>
                <a:cs typeface="Arial" charset="0"/>
              </a:rPr>
              <a:t>etc</a:t>
            </a:r>
            <a:endParaRPr lang="en-US" dirty="0">
              <a:latin typeface="+mn-lt"/>
              <a:ea typeface="Arial" charset="0"/>
              <a:cs typeface="Arial" charset="0"/>
            </a:endParaRPr>
          </a:p>
          <a:p>
            <a:pPr lvl="1">
              <a:buFont typeface="Arial" panose="020B0604020202020204" pitchFamily="34" charset="0"/>
              <a:buChar char="•"/>
            </a:pPr>
            <a:r>
              <a:rPr lang="en-US" dirty="0">
                <a:latin typeface="+mn-lt"/>
                <a:ea typeface="Arial" charset="0"/>
                <a:cs typeface="Arial" charset="0"/>
              </a:rPr>
              <a:t>Discussion forum - Ed: on Canvas site</a:t>
            </a:r>
          </a:p>
          <a:p>
            <a:pPr marL="0" indent="0">
              <a:buNone/>
            </a:pPr>
            <a:endParaRPr lang="en-AU" dirty="0"/>
          </a:p>
        </p:txBody>
      </p:sp>
    </p:spTree>
    <p:extLst>
      <p:ext uri="{BB962C8B-B14F-4D97-AF65-F5344CB8AC3E}">
        <p14:creationId xmlns:p14="http://schemas.microsoft.com/office/powerpoint/2010/main" val="2639123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ctr"/>
            <a:r>
              <a:rPr lang="en-US" dirty="0">
                <a:latin typeface="Arial" charset="0"/>
              </a:rPr>
              <a:t>More admin</a:t>
            </a:r>
          </a:p>
        </p:txBody>
      </p:sp>
      <p:sp>
        <p:nvSpPr>
          <p:cNvPr id="40962" name="Content Placeholder 2"/>
          <p:cNvSpPr>
            <a:spLocks noGrp="1"/>
          </p:cNvSpPr>
          <p:nvPr>
            <p:ph idx="1"/>
          </p:nvPr>
        </p:nvSpPr>
        <p:spPr>
          <a:xfrm>
            <a:off x="457200" y="988292"/>
            <a:ext cx="8229600" cy="5137872"/>
          </a:xfrm>
        </p:spPr>
        <p:txBody>
          <a:bodyPr>
            <a:normAutofit lnSpcReduction="10000"/>
          </a:bodyPr>
          <a:lstStyle/>
          <a:p>
            <a:pPr>
              <a:buFont typeface="Arial" panose="020B0604020202020204" pitchFamily="34" charset="0"/>
              <a:buChar char="•"/>
            </a:pPr>
            <a:endParaRPr lang="en-US" dirty="0">
              <a:latin typeface="+mn-lt"/>
            </a:endParaRPr>
          </a:p>
          <a:p>
            <a:pPr>
              <a:buFont typeface="Arial" panose="020B0604020202020204" pitchFamily="34" charset="0"/>
              <a:buChar char="•"/>
            </a:pPr>
            <a:r>
              <a:rPr lang="en-US" dirty="0">
                <a:latin typeface="+mn-lt"/>
              </a:rPr>
              <a:t>Lecture: Thursday 11am to 1pm, on zoom</a:t>
            </a:r>
          </a:p>
          <a:p>
            <a:pPr marL="0" indent="0">
              <a:buNone/>
            </a:pPr>
            <a:endParaRPr lang="en-US" dirty="0">
              <a:latin typeface="+mn-lt"/>
            </a:endParaRPr>
          </a:p>
          <a:p>
            <a:pPr>
              <a:buFont typeface="Arial" panose="020B0604020202020204" pitchFamily="34" charset="0"/>
              <a:buChar char="•"/>
            </a:pPr>
            <a:r>
              <a:rPr lang="en-US" dirty="0">
                <a:latin typeface="+mn-lt"/>
              </a:rPr>
              <a:t>Tutorial session: depends on your timetable:</a:t>
            </a:r>
          </a:p>
          <a:p>
            <a:pPr lvl="1">
              <a:buFont typeface="Arial" panose="020B0604020202020204" pitchFamily="34" charset="0"/>
              <a:buChar char="•"/>
            </a:pPr>
            <a:r>
              <a:rPr lang="en-US" dirty="0">
                <a:latin typeface="+mn-lt"/>
              </a:rPr>
              <a:t>Thursday or Friday; Online or F2F</a:t>
            </a:r>
          </a:p>
          <a:p>
            <a:pPr lvl="1">
              <a:buFont typeface="Arial" panose="020B0604020202020204" pitchFamily="34" charset="0"/>
              <a:buChar char="•"/>
            </a:pPr>
            <a:r>
              <a:rPr lang="en-US" dirty="0">
                <a:latin typeface="+mn-lt"/>
              </a:rPr>
              <a:t>It is important you attend these, as there is groupwork…</a:t>
            </a:r>
          </a:p>
          <a:p>
            <a:pPr lvl="1">
              <a:buFont typeface="Arial" panose="020B0604020202020204" pitchFamily="34" charset="0"/>
              <a:buChar char="•"/>
            </a:pPr>
            <a:endParaRPr lang="en-US" dirty="0">
              <a:latin typeface="+mn-lt"/>
            </a:endParaRPr>
          </a:p>
          <a:p>
            <a:pPr>
              <a:buFont typeface="Arial" panose="020B0604020202020204" pitchFamily="34" charset="0"/>
              <a:buChar char="•"/>
            </a:pPr>
            <a:r>
              <a:rPr lang="en-US" dirty="0"/>
              <a:t>Expectations:  You are responsible learners!</a:t>
            </a:r>
          </a:p>
          <a:p>
            <a:pPr lvl="1">
              <a:buFont typeface="Arial" panose="020B0604020202020204" pitchFamily="34" charset="0"/>
              <a:buChar char="•"/>
            </a:pPr>
            <a:r>
              <a:rPr lang="en-US" dirty="0"/>
              <a:t>Attend scheduled classes, and devote an </a:t>
            </a:r>
            <a:r>
              <a:rPr lang="en-US" i="1" dirty="0"/>
              <a:t>extra</a:t>
            </a:r>
            <a:r>
              <a:rPr lang="en-US" dirty="0"/>
              <a:t> 6-9 </a:t>
            </a:r>
            <a:r>
              <a:rPr lang="en-US" dirty="0" err="1"/>
              <a:t>hrs</a:t>
            </a:r>
            <a:r>
              <a:rPr lang="en-US" dirty="0"/>
              <a:t> per week</a:t>
            </a:r>
          </a:p>
          <a:p>
            <a:pPr lvl="1">
              <a:buFont typeface="Arial" panose="020B0604020202020204" pitchFamily="34" charset="0"/>
              <a:buChar char="•"/>
            </a:pPr>
            <a:r>
              <a:rPr lang="en-US" dirty="0">
                <a:ea typeface="Arial" charset="0"/>
                <a:cs typeface="Arial" charset="0"/>
              </a:rPr>
              <a:t>Participate in classes, constructively</a:t>
            </a:r>
          </a:p>
          <a:p>
            <a:pPr lvl="2">
              <a:buFont typeface="Arial" panose="020B0604020202020204" pitchFamily="34" charset="0"/>
              <a:buChar char="•"/>
            </a:pPr>
            <a:r>
              <a:rPr lang="en-US" dirty="0">
                <a:ea typeface="Arial" charset="0"/>
                <a:cs typeface="Arial" charset="0"/>
              </a:rPr>
              <a:t>Respect for one another (criticize ideas, not people)</a:t>
            </a:r>
          </a:p>
          <a:p>
            <a:pPr lvl="2">
              <a:buFont typeface="Arial" panose="020B0604020202020204" pitchFamily="34" charset="0"/>
              <a:buChar char="•"/>
            </a:pPr>
            <a:r>
              <a:rPr lang="en-US" dirty="0">
                <a:ea typeface="Arial" charset="0"/>
                <a:cs typeface="Arial" charset="0"/>
              </a:rPr>
              <a:t>Humility: none of us knows it all; each of us knows valuable things</a:t>
            </a:r>
          </a:p>
          <a:p>
            <a:pPr lvl="1">
              <a:buFont typeface="Arial" panose="020B0604020202020204" pitchFamily="34" charset="0"/>
              <a:buChar char="•"/>
            </a:pPr>
            <a:r>
              <a:rPr lang="en-US" dirty="0">
                <a:ea typeface="Arial" charset="0"/>
                <a:cs typeface="Arial" charset="0"/>
              </a:rPr>
              <a:t>Check Canvas site regularly - at least once a week!</a:t>
            </a:r>
          </a:p>
          <a:p>
            <a:pPr lvl="1">
              <a:buFont typeface="Arial" panose="020B0604020202020204" pitchFamily="34" charset="0"/>
              <a:buChar char="•"/>
            </a:pPr>
            <a:r>
              <a:rPr lang="en-GB" dirty="0">
                <a:ea typeface="Arial" charset="0"/>
                <a:cs typeface="Arial" charset="0"/>
              </a:rPr>
              <a:t>Notify academics whenever there are difficulties</a:t>
            </a:r>
          </a:p>
          <a:p>
            <a:pPr lvl="1">
              <a:buFont typeface="Arial" panose="020B0604020202020204" pitchFamily="34" charset="0"/>
              <a:buChar char="•"/>
            </a:pPr>
            <a:r>
              <a:rPr lang="en-US" dirty="0">
                <a:ea typeface="Arial" charset="0"/>
                <a:cs typeface="Arial" charset="0"/>
              </a:rPr>
              <a:t>Notify group partners honestly and promptly about difficulties</a:t>
            </a:r>
          </a:p>
          <a:p>
            <a:pPr>
              <a:buFont typeface="Arial" panose="020B0604020202020204" pitchFamily="34" charset="0"/>
              <a:buChar char="•"/>
            </a:pPr>
            <a:endParaRPr lang="en-AU" dirty="0"/>
          </a:p>
          <a:p>
            <a:endParaRPr lang="en-US" dirty="0">
              <a:latin typeface="+mn-lt"/>
            </a:endParaRPr>
          </a:p>
        </p:txBody>
      </p:sp>
    </p:spTree>
    <p:extLst>
      <p:ext uri="{BB962C8B-B14F-4D97-AF65-F5344CB8AC3E}">
        <p14:creationId xmlns:p14="http://schemas.microsoft.com/office/powerpoint/2010/main" val="1247254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a:t>
            </a:r>
          </a:p>
        </p:txBody>
      </p:sp>
      <p:sp>
        <p:nvSpPr>
          <p:cNvPr id="32770" name="Content Placeholder 2"/>
          <p:cNvSpPr>
            <a:spLocks noGrp="1"/>
          </p:cNvSpPr>
          <p:nvPr>
            <p:ph idx="1"/>
          </p:nvPr>
        </p:nvSpPr>
        <p:spPr>
          <a:xfrm>
            <a:off x="457200" y="1358901"/>
            <a:ext cx="4740812" cy="4599292"/>
          </a:xfrm>
        </p:spPr>
        <p:txBody>
          <a:bodyPr>
            <a:normAutofit fontScale="85000" lnSpcReduction="20000"/>
          </a:bodyPr>
          <a:lstStyle/>
          <a:p>
            <a:pPr>
              <a:buFont typeface="Arial" panose="020B0604020202020204" pitchFamily="34" charset="0"/>
              <a:buChar char="•"/>
            </a:pPr>
            <a:r>
              <a:rPr lang="en-US" dirty="0">
                <a:latin typeface="+mn-lt"/>
              </a:rPr>
              <a:t>Overview:</a:t>
            </a:r>
          </a:p>
          <a:p>
            <a:pPr lvl="1">
              <a:buFont typeface="Arial" panose="020B0604020202020204" pitchFamily="34" charset="0"/>
              <a:buChar char="•"/>
            </a:pPr>
            <a:r>
              <a:rPr lang="en-US" dirty="0"/>
              <a:t>Your final grade in INFO1111 is based on Levels you achieve in the core learning Areas, instead of adding different % weighted assessments</a:t>
            </a:r>
          </a:p>
          <a:p>
            <a:pPr lvl="1">
              <a:buFont typeface="Arial" panose="020B0604020202020204" pitchFamily="34" charset="0"/>
              <a:buChar char="•"/>
            </a:pPr>
            <a:endParaRPr lang="en-US" dirty="0">
              <a:latin typeface="+mn-lt"/>
            </a:endParaRPr>
          </a:p>
          <a:p>
            <a:pPr>
              <a:buFont typeface="Arial" panose="020B0604020202020204" pitchFamily="34" charset="0"/>
              <a:buChar char="•"/>
            </a:pPr>
            <a:r>
              <a:rPr lang="en-US" dirty="0">
                <a:latin typeface="+mn-lt"/>
              </a:rPr>
              <a:t>So, how does it work…</a:t>
            </a:r>
          </a:p>
          <a:p>
            <a:pPr lvl="1">
              <a:buFont typeface="Arial" panose="020B0604020202020204" pitchFamily="34" charset="0"/>
              <a:buChar char="•"/>
            </a:pPr>
            <a:r>
              <a:rPr lang="en-US" dirty="0">
                <a:latin typeface="+mn-lt"/>
              </a:rPr>
              <a:t>There are three core learning areas:</a:t>
            </a:r>
          </a:p>
          <a:p>
            <a:pPr lvl="2">
              <a:buFont typeface="Arial" panose="020B0604020202020204" pitchFamily="34" charset="0"/>
              <a:buChar char="•"/>
            </a:pPr>
            <a:r>
              <a:rPr lang="en-US" dirty="0">
                <a:latin typeface="+mn-lt"/>
              </a:rPr>
              <a:t>Knowledge; Practice; Self-</a:t>
            </a:r>
            <a:r>
              <a:rPr lang="en-US" dirty="0" err="1">
                <a:latin typeface="+mn-lt"/>
              </a:rPr>
              <a:t>eval</a:t>
            </a:r>
            <a:r>
              <a:rPr lang="en-US" dirty="0">
                <a:latin typeface="+mn-lt"/>
              </a:rPr>
              <a:t> and learning</a:t>
            </a:r>
          </a:p>
          <a:p>
            <a:pPr lvl="1">
              <a:buFont typeface="Arial" panose="020B0604020202020204" pitchFamily="34" charset="0"/>
              <a:buChar char="•"/>
            </a:pPr>
            <a:r>
              <a:rPr lang="en-US" dirty="0">
                <a:latin typeface="+mn-lt"/>
              </a:rPr>
              <a:t>And in each area you can progress through levels:</a:t>
            </a:r>
          </a:p>
          <a:p>
            <a:pPr lvl="2">
              <a:buFont typeface="Arial" panose="020B0604020202020204" pitchFamily="34" charset="0"/>
              <a:buChar char="•"/>
            </a:pPr>
            <a:r>
              <a:rPr lang="en-US" dirty="0">
                <a:latin typeface="+mn-lt"/>
              </a:rPr>
              <a:t>0=unsatisfactory</a:t>
            </a:r>
          </a:p>
          <a:p>
            <a:pPr lvl="2">
              <a:buFont typeface="Arial" panose="020B0604020202020204" pitchFamily="34" charset="0"/>
              <a:buChar char="•"/>
            </a:pPr>
            <a:r>
              <a:rPr lang="en-US" dirty="0">
                <a:latin typeface="+mn-lt"/>
              </a:rPr>
              <a:t>1=Satisfactory</a:t>
            </a:r>
          </a:p>
          <a:p>
            <a:pPr lvl="2">
              <a:buFont typeface="Arial" panose="020B0604020202020204" pitchFamily="34" charset="0"/>
              <a:buChar char="•"/>
            </a:pPr>
            <a:r>
              <a:rPr lang="en-GB" dirty="0"/>
              <a:t>2=Advanced</a:t>
            </a:r>
          </a:p>
          <a:p>
            <a:pPr lvl="2">
              <a:buFont typeface="Arial" panose="020B0604020202020204" pitchFamily="34" charset="0"/>
              <a:buChar char="•"/>
            </a:pPr>
            <a:r>
              <a:rPr lang="en-GB" dirty="0"/>
              <a:t>3=Expert</a:t>
            </a:r>
          </a:p>
          <a:p>
            <a:pPr lvl="2">
              <a:buFont typeface="Arial" panose="020B0604020202020204" pitchFamily="34" charset="0"/>
              <a:buChar char="•"/>
            </a:pPr>
            <a:r>
              <a:rPr lang="en-GB" dirty="0"/>
              <a:t>4=Outstanding</a:t>
            </a:r>
          </a:p>
          <a:p>
            <a:pPr lvl="1">
              <a:buFont typeface="Arial" panose="020B0604020202020204" pitchFamily="34" charset="0"/>
              <a:buChar char="•"/>
            </a:pPr>
            <a:r>
              <a:rPr lang="en-US" dirty="0">
                <a:latin typeface="+mn-lt"/>
              </a:rPr>
              <a:t>And then your final result depends on the levels you reach:</a:t>
            </a: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p:txBody>
      </p:sp>
      <p:graphicFrame>
        <p:nvGraphicFramePr>
          <p:cNvPr id="6" name="Table 5">
            <a:extLst>
              <a:ext uri="{FF2B5EF4-FFF2-40B4-BE49-F238E27FC236}">
                <a16:creationId xmlns:a16="http://schemas.microsoft.com/office/drawing/2014/main" id="{56187C5E-CF4D-4136-991E-701FC0C60F0E}"/>
              </a:ext>
            </a:extLst>
          </p:cNvPr>
          <p:cNvGraphicFramePr>
            <a:graphicFrameLocks noGrp="1"/>
          </p:cNvGraphicFramePr>
          <p:nvPr>
            <p:extLst>
              <p:ext uri="{D42A27DB-BD31-4B8C-83A1-F6EECF244321}">
                <p14:modId xmlns:p14="http://schemas.microsoft.com/office/powerpoint/2010/main" val="1818724468"/>
              </p:ext>
            </p:extLst>
          </p:nvPr>
        </p:nvGraphicFramePr>
        <p:xfrm>
          <a:off x="5535148" y="2833993"/>
          <a:ext cx="3313431" cy="3360420"/>
        </p:xfrm>
        <a:graphic>
          <a:graphicData uri="http://schemas.openxmlformats.org/drawingml/2006/table">
            <a:tbl>
              <a:tblPr>
                <a:tableStyleId>{5C22544A-7EE6-4342-B048-85BDC9FD1C3A}</a:tableStyleId>
              </a:tblPr>
              <a:tblGrid>
                <a:gridCol w="506926">
                  <a:extLst>
                    <a:ext uri="{9D8B030D-6E8A-4147-A177-3AD203B41FA5}">
                      <a16:colId xmlns:a16="http://schemas.microsoft.com/office/drawing/2014/main" val="2860036908"/>
                    </a:ext>
                  </a:extLst>
                </a:gridCol>
                <a:gridCol w="2806505">
                  <a:extLst>
                    <a:ext uri="{9D8B030D-6E8A-4147-A177-3AD203B41FA5}">
                      <a16:colId xmlns:a16="http://schemas.microsoft.com/office/drawing/2014/main" val="2415442188"/>
                    </a:ext>
                  </a:extLst>
                </a:gridCol>
              </a:tblGrid>
              <a:tr h="182880">
                <a:tc>
                  <a:txBody>
                    <a:bodyPr/>
                    <a:lstStyle/>
                    <a:p>
                      <a:pPr algn="l" fontAlgn="b"/>
                      <a:r>
                        <a:rPr lang="en-AU" sz="1200" b="1" u="none" strike="noStrike" dirty="0">
                          <a:effectLst/>
                        </a:rPr>
                        <a:t>Mark</a:t>
                      </a:r>
                      <a:endParaRPr lang="en-AU" sz="1200" b="1" i="0" u="none" strike="noStrike" dirty="0">
                        <a:solidFill>
                          <a:srgbClr val="000000"/>
                        </a:solidFill>
                        <a:effectLst/>
                        <a:latin typeface="Calibri" panose="020F0502020204030204" pitchFamily="34" charset="0"/>
                      </a:endParaRPr>
                    </a:p>
                  </a:txBody>
                  <a:tcPr marL="7620" marR="7620" marT="7620" marB="0" anchor="b">
                    <a:solidFill>
                      <a:schemeClr val="bg2">
                        <a:lumMod val="90000"/>
                      </a:schemeClr>
                    </a:solidFill>
                  </a:tcPr>
                </a:tc>
                <a:tc>
                  <a:txBody>
                    <a:bodyPr/>
                    <a:lstStyle/>
                    <a:p>
                      <a:pPr algn="l" fontAlgn="b"/>
                      <a:r>
                        <a:rPr lang="en-AU" sz="1200" b="1" u="none" strike="noStrike" dirty="0">
                          <a:effectLst/>
                        </a:rPr>
                        <a:t>Minimum Requirement</a:t>
                      </a:r>
                      <a:endParaRPr lang="en-AU" sz="1200" b="1" i="0" u="none" strike="noStrike" dirty="0">
                        <a:solidFill>
                          <a:srgbClr val="000000"/>
                        </a:solidFill>
                        <a:effectLst/>
                        <a:latin typeface="Calibri" panose="020F0502020204030204" pitchFamily="34" charset="0"/>
                      </a:endParaRPr>
                    </a:p>
                  </a:txBody>
                  <a:tcPr marL="7620" marR="7620" marT="7620" marB="0" anchor="b">
                    <a:solidFill>
                      <a:schemeClr val="bg2">
                        <a:lumMod val="90000"/>
                      </a:schemeClr>
                    </a:solidFill>
                  </a:tcPr>
                </a:tc>
                <a:extLst>
                  <a:ext uri="{0D108BD9-81ED-4DB2-BD59-A6C34878D82A}">
                    <a16:rowId xmlns:a16="http://schemas.microsoft.com/office/drawing/2014/main" val="3112145790"/>
                  </a:ext>
                </a:extLst>
              </a:tr>
              <a:tr h="182880">
                <a:tc>
                  <a:txBody>
                    <a:bodyPr/>
                    <a:lstStyle/>
                    <a:p>
                      <a:pPr algn="l" fontAlgn="b"/>
                      <a:r>
                        <a:rPr lang="en-AU" sz="1200" u="none" strike="noStrike" dirty="0">
                          <a:effectLst/>
                        </a:rPr>
                        <a:t>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GB" sz="1200" u="none" strike="noStrike" dirty="0">
                          <a:effectLst/>
                        </a:rPr>
                        <a:t>Level 0 in all areas</a:t>
                      </a:r>
                      <a:endParaRPr lang="en-GB"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1545106761"/>
                  </a:ext>
                </a:extLst>
              </a:tr>
              <a:tr h="182880">
                <a:tc>
                  <a:txBody>
                    <a:bodyPr/>
                    <a:lstStyle/>
                    <a:p>
                      <a:pPr algn="l" fontAlgn="b"/>
                      <a:r>
                        <a:rPr lang="en-AU" sz="1200" u="none" strike="noStrike" dirty="0">
                          <a:effectLst/>
                        </a:rPr>
                        <a:t>20F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AU" sz="1200" u="none" strike="noStrike" dirty="0">
                          <a:effectLst/>
                        </a:rPr>
                        <a:t>+ one level 1</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3343550049"/>
                  </a:ext>
                </a:extLst>
              </a:tr>
              <a:tr h="182880">
                <a:tc>
                  <a:txBody>
                    <a:bodyPr/>
                    <a:lstStyle/>
                    <a:p>
                      <a:pPr algn="l" fontAlgn="b"/>
                      <a:r>
                        <a:rPr lang="en-AU" sz="1200" u="none" strike="noStrike" dirty="0">
                          <a:effectLst/>
                        </a:rPr>
                        <a:t>40F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AU" sz="1200" u="none" strike="noStrike" dirty="0">
                          <a:effectLst/>
                        </a:rPr>
                        <a:t>+ two level 1</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2661674166"/>
                  </a:ext>
                </a:extLst>
              </a:tr>
              <a:tr h="182880">
                <a:tc>
                  <a:txBody>
                    <a:bodyPr/>
                    <a:lstStyle/>
                    <a:p>
                      <a:pPr algn="l" fontAlgn="b"/>
                      <a:r>
                        <a:rPr lang="en-AU" sz="1200" b="1" u="none" strike="noStrike" dirty="0">
                          <a:effectLst/>
                        </a:rPr>
                        <a:t>50P</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1 in all three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824730863"/>
                  </a:ext>
                </a:extLst>
              </a:tr>
              <a:tr h="182880">
                <a:tc>
                  <a:txBody>
                    <a:bodyPr/>
                    <a:lstStyle/>
                    <a:p>
                      <a:pPr algn="l" fontAlgn="b"/>
                      <a:r>
                        <a:rPr lang="en-AU" sz="1200" u="none" strike="noStrike" dirty="0">
                          <a:effectLst/>
                        </a:rPr>
                        <a:t>55P</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2</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666321130"/>
                  </a:ext>
                </a:extLst>
              </a:tr>
              <a:tr h="182880">
                <a:tc>
                  <a:txBody>
                    <a:bodyPr/>
                    <a:lstStyle/>
                    <a:p>
                      <a:pPr algn="l" fontAlgn="b"/>
                      <a:r>
                        <a:rPr lang="en-AU" sz="1200" u="none" strike="noStrike" dirty="0">
                          <a:effectLst/>
                        </a:rPr>
                        <a:t>60P</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2</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333397769"/>
                  </a:ext>
                </a:extLst>
              </a:tr>
              <a:tr h="182880">
                <a:tc>
                  <a:txBody>
                    <a:bodyPr/>
                    <a:lstStyle/>
                    <a:p>
                      <a:pPr algn="l" fontAlgn="b"/>
                      <a:r>
                        <a:rPr lang="en-AU" sz="1200" b="1" u="none" strike="noStrike" dirty="0">
                          <a:effectLst/>
                        </a:rPr>
                        <a:t>65C</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2 in all three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652582605"/>
                  </a:ext>
                </a:extLst>
              </a:tr>
              <a:tr h="182880">
                <a:tc>
                  <a:txBody>
                    <a:bodyPr/>
                    <a:lstStyle/>
                    <a:p>
                      <a:pPr algn="l" fontAlgn="b"/>
                      <a:r>
                        <a:rPr lang="en-AU" sz="1200" u="none" strike="noStrike" dirty="0">
                          <a:effectLst/>
                        </a:rPr>
                        <a:t>70C</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3</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526713818"/>
                  </a:ext>
                </a:extLst>
              </a:tr>
              <a:tr h="182880">
                <a:tc>
                  <a:txBody>
                    <a:bodyPr/>
                    <a:lstStyle/>
                    <a:p>
                      <a:pPr algn="l" fontAlgn="b"/>
                      <a:r>
                        <a:rPr lang="en-AU" sz="1200" u="none" strike="noStrike" dirty="0">
                          <a:effectLst/>
                        </a:rPr>
                        <a:t>75D</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3</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31216662"/>
                  </a:ext>
                </a:extLst>
              </a:tr>
              <a:tr h="182880">
                <a:tc>
                  <a:txBody>
                    <a:bodyPr/>
                    <a:lstStyle/>
                    <a:p>
                      <a:pPr algn="l" fontAlgn="b"/>
                      <a:r>
                        <a:rPr lang="en-AU" sz="1200" b="1" u="none" strike="noStrike" dirty="0">
                          <a:effectLst/>
                        </a:rPr>
                        <a:t>80D</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3 in all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608760548"/>
                  </a:ext>
                </a:extLst>
              </a:tr>
              <a:tr h="182880">
                <a:tc>
                  <a:txBody>
                    <a:bodyPr/>
                    <a:lstStyle/>
                    <a:p>
                      <a:pPr algn="l" fontAlgn="b"/>
                      <a:r>
                        <a:rPr lang="en-AU" sz="1200" u="none" strike="noStrike" dirty="0">
                          <a:effectLst/>
                        </a:rPr>
                        <a:t>85H</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4</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971864528"/>
                  </a:ext>
                </a:extLst>
              </a:tr>
              <a:tr h="182880">
                <a:tc>
                  <a:txBody>
                    <a:bodyPr/>
                    <a:lstStyle/>
                    <a:p>
                      <a:pPr algn="l" fontAlgn="b"/>
                      <a:r>
                        <a:rPr lang="en-AU" sz="1200" u="none" strike="noStrike" dirty="0">
                          <a:effectLst/>
                        </a:rPr>
                        <a:t>90H</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4</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453837996"/>
                  </a:ext>
                </a:extLst>
              </a:tr>
              <a:tr h="182880">
                <a:tc>
                  <a:txBody>
                    <a:bodyPr/>
                    <a:lstStyle/>
                    <a:p>
                      <a:pPr algn="l" fontAlgn="b"/>
                      <a:r>
                        <a:rPr lang="en-AU" sz="1200" b="1" u="none" strike="noStrike" dirty="0">
                          <a:effectLst/>
                        </a:rPr>
                        <a:t>95H</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4 in all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521212871"/>
                  </a:ext>
                </a:extLst>
              </a:tr>
              <a:tr h="182880">
                <a:tc>
                  <a:txBody>
                    <a:bodyPr/>
                    <a:lstStyle/>
                    <a:p>
                      <a:pPr algn="l" fontAlgn="b"/>
                      <a:r>
                        <a:rPr lang="en-AU" sz="1200" u="none" strike="noStrike">
                          <a:effectLst/>
                        </a:rPr>
                        <a:t>100H</a:t>
                      </a:r>
                      <a:endParaRPr lang="en-AU" sz="1200" b="0" i="0" u="none" strike="noStrike">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u="none" strike="noStrike" dirty="0">
                          <a:effectLst/>
                        </a:rPr>
                        <a:t>+ Outstanding performance in the oral examination, project 2B and self-learning.</a:t>
                      </a:r>
                      <a:endParaRPr lang="en-GB"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952751392"/>
                  </a:ext>
                </a:extLst>
              </a:tr>
            </a:tbl>
          </a:graphicData>
        </a:graphic>
      </p:graphicFrame>
    </p:spTree>
    <p:extLst>
      <p:ext uri="{BB962C8B-B14F-4D97-AF65-F5344CB8AC3E}">
        <p14:creationId xmlns:p14="http://schemas.microsoft.com/office/powerpoint/2010/main" val="3523236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Levels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39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Areas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ext uri="{D42A27DB-BD31-4B8C-83A1-F6EECF244321}">
                <p14:modId xmlns:p14="http://schemas.microsoft.com/office/powerpoint/2010/main" val="3725908226"/>
              </p:ext>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775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Activities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810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Final Result</a:t>
            </a:r>
          </a:p>
        </p:txBody>
      </p:sp>
      <p:graphicFrame>
        <p:nvGraphicFramePr>
          <p:cNvPr id="6" name="Table 5">
            <a:extLst>
              <a:ext uri="{FF2B5EF4-FFF2-40B4-BE49-F238E27FC236}">
                <a16:creationId xmlns:a16="http://schemas.microsoft.com/office/drawing/2014/main" id="{B99BA524-6F69-4684-A1FF-2A8013EA4010}"/>
              </a:ext>
            </a:extLst>
          </p:cNvPr>
          <p:cNvGraphicFramePr>
            <a:graphicFrameLocks noGrp="1"/>
          </p:cNvGraphicFramePr>
          <p:nvPr>
            <p:extLst/>
          </p:nvPr>
        </p:nvGraphicFramePr>
        <p:xfrm>
          <a:off x="2236266" y="1260475"/>
          <a:ext cx="4671468" cy="4757631"/>
        </p:xfrm>
        <a:graphic>
          <a:graphicData uri="http://schemas.openxmlformats.org/drawingml/2006/table">
            <a:tbl>
              <a:tblPr>
                <a:tableStyleId>{5C22544A-7EE6-4342-B048-85BDC9FD1C3A}</a:tableStyleId>
              </a:tblPr>
              <a:tblGrid>
                <a:gridCol w="714694">
                  <a:extLst>
                    <a:ext uri="{9D8B030D-6E8A-4147-A177-3AD203B41FA5}">
                      <a16:colId xmlns:a16="http://schemas.microsoft.com/office/drawing/2014/main" val="2860036908"/>
                    </a:ext>
                  </a:extLst>
                </a:gridCol>
                <a:gridCol w="3956774">
                  <a:extLst>
                    <a:ext uri="{9D8B030D-6E8A-4147-A177-3AD203B41FA5}">
                      <a16:colId xmlns:a16="http://schemas.microsoft.com/office/drawing/2014/main" val="2415442188"/>
                    </a:ext>
                  </a:extLst>
                </a:gridCol>
              </a:tblGrid>
              <a:tr h="268578">
                <a:tc>
                  <a:txBody>
                    <a:bodyPr/>
                    <a:lstStyle/>
                    <a:p>
                      <a:pPr algn="l" fontAlgn="b"/>
                      <a:r>
                        <a:rPr lang="en-AU" sz="1700" b="1" u="none" strike="noStrike" dirty="0">
                          <a:effectLst/>
                        </a:rPr>
                        <a:t>Mark</a:t>
                      </a:r>
                      <a:endParaRPr lang="en-AU" sz="1700" b="1" i="0" u="none" strike="noStrike" dirty="0">
                        <a:solidFill>
                          <a:srgbClr val="000000"/>
                        </a:solidFill>
                        <a:effectLst/>
                        <a:latin typeface="Calibri" panose="020F0502020204030204" pitchFamily="34" charset="0"/>
                      </a:endParaRPr>
                    </a:p>
                  </a:txBody>
                  <a:tcPr marL="10743" marR="10743" marT="10743" marB="0" anchor="b">
                    <a:solidFill>
                      <a:schemeClr val="bg2">
                        <a:lumMod val="90000"/>
                      </a:schemeClr>
                    </a:solidFill>
                  </a:tcPr>
                </a:tc>
                <a:tc>
                  <a:txBody>
                    <a:bodyPr/>
                    <a:lstStyle/>
                    <a:p>
                      <a:pPr algn="l" fontAlgn="b"/>
                      <a:r>
                        <a:rPr lang="en-AU" sz="1700" b="1" u="none" strike="noStrike" dirty="0">
                          <a:effectLst/>
                        </a:rPr>
                        <a:t>Minimum Requirement</a:t>
                      </a:r>
                      <a:endParaRPr lang="en-AU" sz="1700" b="1" i="0" u="none" strike="noStrike" dirty="0">
                        <a:solidFill>
                          <a:srgbClr val="000000"/>
                        </a:solidFill>
                        <a:effectLst/>
                        <a:latin typeface="Calibri" panose="020F0502020204030204" pitchFamily="34" charset="0"/>
                      </a:endParaRPr>
                    </a:p>
                  </a:txBody>
                  <a:tcPr marL="10743" marR="10743" marT="10743" marB="0" anchor="b">
                    <a:solidFill>
                      <a:schemeClr val="bg2">
                        <a:lumMod val="90000"/>
                      </a:schemeClr>
                    </a:solidFill>
                  </a:tcPr>
                </a:tc>
                <a:extLst>
                  <a:ext uri="{0D108BD9-81ED-4DB2-BD59-A6C34878D82A}">
                    <a16:rowId xmlns:a16="http://schemas.microsoft.com/office/drawing/2014/main" val="3112145790"/>
                  </a:ext>
                </a:extLst>
              </a:tr>
              <a:tr h="300807">
                <a:tc>
                  <a:txBody>
                    <a:bodyPr/>
                    <a:lstStyle/>
                    <a:p>
                      <a:pPr algn="l" fontAlgn="b"/>
                      <a:r>
                        <a:rPr lang="en-AU" sz="1700" u="none" strike="noStrike" dirty="0">
                          <a:effectLst/>
                        </a:rPr>
                        <a:t>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GB" sz="1700" u="none" strike="noStrike" dirty="0">
                          <a:effectLst/>
                        </a:rPr>
                        <a:t>Level 0 in all areas</a:t>
                      </a:r>
                      <a:endParaRPr lang="en-GB"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1545106761"/>
                  </a:ext>
                </a:extLst>
              </a:tr>
              <a:tr h="300807">
                <a:tc>
                  <a:txBody>
                    <a:bodyPr/>
                    <a:lstStyle/>
                    <a:p>
                      <a:pPr algn="l" fontAlgn="b"/>
                      <a:r>
                        <a:rPr lang="en-AU" sz="1700" u="none" strike="noStrike" dirty="0">
                          <a:effectLst/>
                        </a:rPr>
                        <a:t>20F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AU" sz="1700" u="none" strike="noStrike" dirty="0">
                          <a:effectLst/>
                        </a:rPr>
                        <a:t>+ one level 1</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3343550049"/>
                  </a:ext>
                </a:extLst>
              </a:tr>
              <a:tr h="300807">
                <a:tc>
                  <a:txBody>
                    <a:bodyPr/>
                    <a:lstStyle/>
                    <a:p>
                      <a:pPr algn="l" fontAlgn="b"/>
                      <a:r>
                        <a:rPr lang="en-AU" sz="1700" u="none" strike="noStrike" dirty="0">
                          <a:effectLst/>
                        </a:rPr>
                        <a:t>40F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AU" sz="1700" u="none" strike="noStrike" dirty="0">
                          <a:effectLst/>
                        </a:rPr>
                        <a:t>+ two level 1</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2661674166"/>
                  </a:ext>
                </a:extLst>
              </a:tr>
              <a:tr h="300807">
                <a:tc>
                  <a:txBody>
                    <a:bodyPr/>
                    <a:lstStyle/>
                    <a:p>
                      <a:pPr algn="l" fontAlgn="b"/>
                      <a:r>
                        <a:rPr lang="en-AU" sz="1700" b="1" u="none" strike="noStrike" dirty="0">
                          <a:effectLst/>
                        </a:rPr>
                        <a:t>50P</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1 in all three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824730863"/>
                  </a:ext>
                </a:extLst>
              </a:tr>
              <a:tr h="300807">
                <a:tc>
                  <a:txBody>
                    <a:bodyPr/>
                    <a:lstStyle/>
                    <a:p>
                      <a:pPr algn="l" fontAlgn="b"/>
                      <a:r>
                        <a:rPr lang="en-AU" sz="1700" u="none" strike="noStrike" dirty="0">
                          <a:effectLst/>
                        </a:rPr>
                        <a:t>55P</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2</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666321130"/>
                  </a:ext>
                </a:extLst>
              </a:tr>
              <a:tr h="300807">
                <a:tc>
                  <a:txBody>
                    <a:bodyPr/>
                    <a:lstStyle/>
                    <a:p>
                      <a:pPr algn="l" fontAlgn="b"/>
                      <a:r>
                        <a:rPr lang="en-AU" sz="1700" u="none" strike="noStrike" dirty="0">
                          <a:effectLst/>
                        </a:rPr>
                        <a:t>60P</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2</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333397769"/>
                  </a:ext>
                </a:extLst>
              </a:tr>
              <a:tr h="300807">
                <a:tc>
                  <a:txBody>
                    <a:bodyPr/>
                    <a:lstStyle/>
                    <a:p>
                      <a:pPr algn="l" fontAlgn="b"/>
                      <a:r>
                        <a:rPr lang="en-AU" sz="1700" b="1" u="none" strike="noStrike" dirty="0">
                          <a:effectLst/>
                        </a:rPr>
                        <a:t>65C</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2 in all three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652582605"/>
                  </a:ext>
                </a:extLst>
              </a:tr>
              <a:tr h="300807">
                <a:tc>
                  <a:txBody>
                    <a:bodyPr/>
                    <a:lstStyle/>
                    <a:p>
                      <a:pPr algn="l" fontAlgn="b"/>
                      <a:r>
                        <a:rPr lang="en-AU" sz="1700" u="none" strike="noStrike" dirty="0">
                          <a:effectLst/>
                        </a:rPr>
                        <a:t>70C</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3</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526713818"/>
                  </a:ext>
                </a:extLst>
              </a:tr>
              <a:tr h="300807">
                <a:tc>
                  <a:txBody>
                    <a:bodyPr/>
                    <a:lstStyle/>
                    <a:p>
                      <a:pPr algn="l" fontAlgn="b"/>
                      <a:r>
                        <a:rPr lang="en-AU" sz="1700" u="none" strike="noStrike" dirty="0">
                          <a:effectLst/>
                        </a:rPr>
                        <a:t>75D</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3</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31216662"/>
                  </a:ext>
                </a:extLst>
              </a:tr>
              <a:tr h="300807">
                <a:tc>
                  <a:txBody>
                    <a:bodyPr/>
                    <a:lstStyle/>
                    <a:p>
                      <a:pPr algn="l" fontAlgn="b"/>
                      <a:r>
                        <a:rPr lang="en-AU" sz="1700" b="1" u="none" strike="noStrike" dirty="0">
                          <a:effectLst/>
                        </a:rPr>
                        <a:t>80D</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3 in all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608760548"/>
                  </a:ext>
                </a:extLst>
              </a:tr>
              <a:tr h="300807">
                <a:tc>
                  <a:txBody>
                    <a:bodyPr/>
                    <a:lstStyle/>
                    <a:p>
                      <a:pPr algn="l" fontAlgn="b"/>
                      <a:r>
                        <a:rPr lang="en-AU" sz="1700" u="none" strike="noStrike" dirty="0">
                          <a:effectLst/>
                        </a:rPr>
                        <a:t>85H</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4</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971864528"/>
                  </a:ext>
                </a:extLst>
              </a:tr>
              <a:tr h="300807">
                <a:tc>
                  <a:txBody>
                    <a:bodyPr/>
                    <a:lstStyle/>
                    <a:p>
                      <a:pPr algn="l" fontAlgn="b"/>
                      <a:r>
                        <a:rPr lang="en-AU" sz="1700" u="none" strike="noStrike" dirty="0">
                          <a:effectLst/>
                        </a:rPr>
                        <a:t>90H</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4</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453837996"/>
                  </a:ext>
                </a:extLst>
              </a:tr>
              <a:tr h="300807">
                <a:tc>
                  <a:txBody>
                    <a:bodyPr/>
                    <a:lstStyle/>
                    <a:p>
                      <a:pPr algn="l" fontAlgn="b"/>
                      <a:r>
                        <a:rPr lang="en-AU" sz="1700" b="1" u="none" strike="noStrike" dirty="0">
                          <a:effectLst/>
                        </a:rPr>
                        <a:t>95H</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4 in all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521212871"/>
                  </a:ext>
                </a:extLst>
              </a:tr>
              <a:tr h="558642">
                <a:tc>
                  <a:txBody>
                    <a:bodyPr/>
                    <a:lstStyle/>
                    <a:p>
                      <a:pPr algn="l" fontAlgn="b"/>
                      <a:r>
                        <a:rPr lang="en-AU" sz="1700" u="none" strike="noStrike">
                          <a:effectLst/>
                        </a:rPr>
                        <a:t>100H</a:t>
                      </a:r>
                      <a:endParaRPr lang="en-AU" sz="1700" b="0" i="0" u="none" strike="noStrike">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u="none" strike="noStrike" dirty="0">
                          <a:effectLst/>
                        </a:rPr>
                        <a:t>+ Outstanding performance in the oral examination, project 2B and self-learning.</a:t>
                      </a:r>
                      <a:endParaRPr lang="en-GB"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952751392"/>
                  </a:ext>
                </a:extLst>
              </a:tr>
            </a:tbl>
          </a:graphicData>
        </a:graphic>
      </p:graphicFrame>
    </p:spTree>
    <p:extLst>
      <p:ext uri="{BB962C8B-B14F-4D97-AF65-F5344CB8AC3E}">
        <p14:creationId xmlns:p14="http://schemas.microsoft.com/office/powerpoint/2010/main" val="2635960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 – Final Result</a:t>
            </a:r>
          </a:p>
        </p:txBody>
      </p:sp>
      <p:sp>
        <p:nvSpPr>
          <p:cNvPr id="32770" name="Content Placeholder 2"/>
          <p:cNvSpPr>
            <a:spLocks noGrp="1"/>
          </p:cNvSpPr>
          <p:nvPr>
            <p:ph idx="1"/>
          </p:nvPr>
        </p:nvSpPr>
        <p:spPr/>
        <p:txBody>
          <a:bodyPr>
            <a:normAutofit/>
          </a:bodyPr>
          <a:lstStyle/>
          <a:p>
            <a:pPr>
              <a:buFont typeface="Arial" panose="020B0604020202020204" pitchFamily="34" charset="0"/>
              <a:buChar char="•"/>
            </a:pPr>
            <a:r>
              <a:rPr lang="en-US" dirty="0">
                <a:latin typeface="+mn-lt"/>
              </a:rPr>
              <a:t>Some examples – for final Levels in Knowledge, Practice, and Self-Review &amp; Learning</a:t>
            </a:r>
          </a:p>
          <a:p>
            <a:pPr lvl="1">
              <a:buFont typeface="Arial" panose="020B0604020202020204" pitchFamily="34" charset="0"/>
              <a:buChar char="•"/>
            </a:pPr>
            <a:r>
              <a:rPr lang="en-US" dirty="0">
                <a:latin typeface="+mn-lt"/>
              </a:rPr>
              <a:t>K: 2, P: 2, SRL: 1 – grade is 60 or Pass</a:t>
            </a:r>
          </a:p>
          <a:p>
            <a:pPr lvl="1">
              <a:buFont typeface="Arial" panose="020B0604020202020204" pitchFamily="34" charset="0"/>
              <a:buChar char="•"/>
            </a:pPr>
            <a:r>
              <a:rPr lang="en-US" dirty="0">
                <a:latin typeface="+mn-lt"/>
              </a:rPr>
              <a:t>K: 4, P: 3, SRL: 3 – grade is 85 or High Distinction</a:t>
            </a:r>
          </a:p>
          <a:p>
            <a:pPr lvl="1">
              <a:buFont typeface="Arial" panose="020B0604020202020204" pitchFamily="34" charset="0"/>
              <a:buChar char="•"/>
            </a:pPr>
            <a:r>
              <a:rPr lang="en-US" dirty="0">
                <a:latin typeface="+mn-lt"/>
              </a:rPr>
              <a:t>K: 4, P: 0, SRL: 4 – grade is 40 or Fail</a:t>
            </a:r>
          </a:p>
          <a:p>
            <a:pPr>
              <a:buFont typeface="Arial" panose="020B0604020202020204" pitchFamily="34" charset="0"/>
              <a:buChar char="•"/>
            </a:pPr>
            <a:r>
              <a:rPr lang="en-US" dirty="0">
                <a:latin typeface="+mn-lt"/>
              </a:rPr>
              <a:t>What does this mean? In order to achieve a good result, you need to balance your work.</a:t>
            </a:r>
          </a:p>
          <a:p>
            <a:pPr>
              <a:buFont typeface="Arial" panose="020B0604020202020204" pitchFamily="34" charset="0"/>
              <a:buChar char="•"/>
            </a:pPr>
            <a:r>
              <a:rPr lang="en-US" dirty="0">
                <a:latin typeface="+mn-lt"/>
              </a:rPr>
              <a:t>Start with meeting the Level 1 requirements in all 3 areas </a:t>
            </a:r>
            <a:r>
              <a:rPr lang="en-US" i="1" dirty="0">
                <a:latin typeface="+mn-lt"/>
              </a:rPr>
              <a:t>first</a:t>
            </a:r>
            <a:endParaRPr lang="en-US" dirty="0">
              <a:latin typeface="+mn-lt"/>
            </a:endParaRPr>
          </a:p>
          <a:p>
            <a:pPr>
              <a:buFont typeface="Arial" panose="020B0604020202020204" pitchFamily="34" charset="0"/>
              <a:buChar char="•"/>
            </a:pPr>
            <a:r>
              <a:rPr lang="en-US" dirty="0">
                <a:latin typeface="+mn-lt"/>
              </a:rPr>
              <a:t>Notice that there are several optional pieces of assessment – you will need to decide what level of achievement you are willing to work towards, as higher levels will require more time and effort</a:t>
            </a:r>
          </a:p>
          <a:p>
            <a:pPr lvl="1">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951782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algn="ctr"/>
            <a:r>
              <a:rPr lang="en-US" dirty="0">
                <a:latin typeface="Arial" charset="0"/>
              </a:rPr>
              <a:t>Late assessments</a:t>
            </a:r>
          </a:p>
        </p:txBody>
      </p:sp>
      <p:sp>
        <p:nvSpPr>
          <p:cNvPr id="52226" name="Content Placeholder 2"/>
          <p:cNvSpPr>
            <a:spLocks noGrp="1"/>
          </p:cNvSpPr>
          <p:nvPr>
            <p:ph idx="1"/>
          </p:nvPr>
        </p:nvSpPr>
        <p:spPr>
          <a:xfrm>
            <a:off x="250825" y="1336431"/>
            <a:ext cx="8662988" cy="5116757"/>
          </a:xfrm>
        </p:spPr>
        <p:txBody>
          <a:bodyPr>
            <a:normAutofit fontScale="62500" lnSpcReduction="20000"/>
          </a:bodyPr>
          <a:lstStyle/>
          <a:p>
            <a:r>
              <a:rPr lang="en-GB" dirty="0">
                <a:latin typeface="+mn-lt"/>
              </a:rPr>
              <a:t>This is tricky! (Normally late penalties are applied</a:t>
            </a:r>
            <a:br>
              <a:rPr lang="en-GB" dirty="0">
                <a:latin typeface="+mn-lt"/>
              </a:rPr>
            </a:br>
            <a:r>
              <a:rPr lang="en-GB" dirty="0">
                <a:latin typeface="+mn-lt"/>
              </a:rPr>
              <a:t>as a proportion of the marks awarded).</a:t>
            </a:r>
          </a:p>
          <a:p>
            <a:r>
              <a:rPr lang="en-GB" b="1" dirty="0">
                <a:latin typeface="+mn-lt"/>
              </a:rPr>
              <a:t>So – there are no late penalties.</a:t>
            </a:r>
          </a:p>
          <a:p>
            <a:endParaRPr lang="en-GB" dirty="0">
              <a:latin typeface="+mn-lt"/>
            </a:endParaRPr>
          </a:p>
          <a:p>
            <a:pPr marL="0" indent="0">
              <a:buNone/>
            </a:pPr>
            <a:endParaRPr lang="en-GB" dirty="0">
              <a:latin typeface="+mn-lt"/>
            </a:endParaRPr>
          </a:p>
          <a:p>
            <a:r>
              <a:rPr lang="en-GB" dirty="0">
                <a:latin typeface="+mn-lt"/>
              </a:rPr>
              <a:t>Some assessment tasks are scheduled at a particular time</a:t>
            </a:r>
          </a:p>
          <a:p>
            <a:pPr lvl="1"/>
            <a:r>
              <a:rPr lang="en-GB" dirty="0">
                <a:latin typeface="+mn-lt"/>
              </a:rPr>
              <a:t>e.g. mid-semester exam</a:t>
            </a:r>
          </a:p>
          <a:p>
            <a:pPr lvl="1"/>
            <a:r>
              <a:rPr lang="en-GB" dirty="0">
                <a:latin typeface="+mn-lt"/>
              </a:rPr>
              <a:t>If you miss these (and have a valid reason) then you will need to apply for special consideration and alternative arrangements will be made.</a:t>
            </a:r>
          </a:p>
          <a:p>
            <a:r>
              <a:rPr lang="en-GB" dirty="0">
                <a:latin typeface="+mn-lt"/>
              </a:rPr>
              <a:t>Other assessment tasks can be undertaken at any time.</a:t>
            </a:r>
          </a:p>
          <a:p>
            <a:pPr lvl="1"/>
            <a:r>
              <a:rPr lang="en-GB" sz="1800" dirty="0"/>
              <a:t>e.g. the advanced knowledge quiz</a:t>
            </a:r>
            <a:endParaRPr lang="en-GB" dirty="0">
              <a:latin typeface="+mn-lt"/>
            </a:endParaRPr>
          </a:p>
          <a:p>
            <a:r>
              <a:rPr lang="en-GB" dirty="0">
                <a:latin typeface="+mn-lt"/>
              </a:rPr>
              <a:t>For all other assessment tasks:</a:t>
            </a:r>
          </a:p>
          <a:p>
            <a:pPr lvl="1"/>
            <a:r>
              <a:rPr lang="en-GB" dirty="0">
                <a:latin typeface="+mn-lt"/>
              </a:rPr>
              <a:t>E.g. project reports, self-assessment plan, and self-learning report:</a:t>
            </a:r>
          </a:p>
          <a:p>
            <a:pPr lvl="1"/>
            <a:r>
              <a:rPr lang="en-GB" dirty="0">
                <a:latin typeface="+mn-lt"/>
              </a:rPr>
              <a:t>They have a </a:t>
            </a:r>
            <a:r>
              <a:rPr lang="en-GB" i="1" dirty="0">
                <a:latin typeface="+mn-lt"/>
              </a:rPr>
              <a:t>recommended due date</a:t>
            </a:r>
            <a:r>
              <a:rPr lang="en-GB" dirty="0">
                <a:latin typeface="+mn-lt"/>
              </a:rPr>
              <a:t>. They can be submitted after that date, but…</a:t>
            </a:r>
          </a:p>
          <a:p>
            <a:pPr lvl="1"/>
            <a:r>
              <a:rPr lang="en-GB" dirty="0">
                <a:latin typeface="+mn-lt"/>
              </a:rPr>
              <a:t>Each will have "timeliness" as one of the assessment criteria, and so a submission after the due data will be taken into account in assessing the level awarded.</a:t>
            </a:r>
          </a:p>
          <a:p>
            <a:pPr lvl="1"/>
            <a:r>
              <a:rPr lang="en-GB" dirty="0">
                <a:latin typeface="+mn-lt"/>
              </a:rPr>
              <a:t>And in some cases a late submission may also affect subsequent options.</a:t>
            </a:r>
          </a:p>
          <a:p>
            <a:pPr lvl="2"/>
            <a:r>
              <a:rPr lang="en-GB" dirty="0">
                <a:latin typeface="+mn-lt"/>
              </a:rPr>
              <a:t>E.g. a late submission of the self-learning tasks may affect whether you can book a demonstration timeslot (e.g. required for levels 3 and 4 of the self-learning task).</a:t>
            </a:r>
            <a:endParaRPr lang="en-US" dirty="0">
              <a:latin typeface="+mn-lt"/>
            </a:endParaRPr>
          </a:p>
        </p:txBody>
      </p:sp>
      <p:pic>
        <p:nvPicPr>
          <p:cNvPr id="3" name="Picture 2">
            <a:extLst>
              <a:ext uri="{FF2B5EF4-FFF2-40B4-BE49-F238E27FC236}">
                <a16:creationId xmlns:a16="http://schemas.microsoft.com/office/drawing/2014/main" id="{15CEF5DA-7CA6-4596-B68F-BFEF70814C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60124" y="1336431"/>
            <a:ext cx="1793630" cy="896815"/>
          </a:xfrm>
          <a:prstGeom prst="rect">
            <a:avLst/>
          </a:prstGeom>
        </p:spPr>
      </p:pic>
    </p:spTree>
    <p:extLst>
      <p:ext uri="{BB962C8B-B14F-4D97-AF65-F5344CB8AC3E}">
        <p14:creationId xmlns:p14="http://schemas.microsoft.com/office/powerpoint/2010/main" val="33691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Introductions</a:t>
            </a:r>
          </a:p>
        </p:txBody>
      </p:sp>
      <p:sp>
        <p:nvSpPr>
          <p:cNvPr id="3" name="Content Placeholder 2"/>
          <p:cNvSpPr>
            <a:spLocks noGrp="1"/>
          </p:cNvSpPr>
          <p:nvPr>
            <p:ph idx="1"/>
          </p:nvPr>
        </p:nvSpPr>
        <p:spPr>
          <a:xfrm>
            <a:off x="457200" y="1143000"/>
            <a:ext cx="8229600" cy="5166360"/>
          </a:xfrm>
        </p:spPr>
        <p:txBody>
          <a:bodyPr>
            <a:normAutofit lnSpcReduction="10000"/>
          </a:bodyPr>
          <a:lstStyle/>
          <a:p>
            <a:pPr lvl="0">
              <a:buFont typeface="Arial" panose="020B0604020202020204" pitchFamily="34" charset="0"/>
              <a:buChar char="•"/>
            </a:pPr>
            <a:r>
              <a:rPr lang="en-AU" dirty="0"/>
              <a:t>Coordinator/Lecturer</a:t>
            </a:r>
          </a:p>
          <a:p>
            <a:pPr lvl="1">
              <a:buFont typeface="Arial" panose="020B0604020202020204" pitchFamily="34" charset="0"/>
              <a:buChar char="•"/>
            </a:pPr>
            <a:r>
              <a:rPr lang="en-AU" dirty="0"/>
              <a:t>Prof David Lowe </a:t>
            </a:r>
          </a:p>
          <a:p>
            <a:pPr marL="400050" lvl="1" indent="0">
              <a:buNone/>
            </a:pPr>
            <a:r>
              <a:rPr lang="en-AU" dirty="0"/>
              <a:t> </a:t>
            </a:r>
          </a:p>
          <a:p>
            <a:pPr lvl="0">
              <a:buFont typeface="Arial" panose="020B0604020202020204" pitchFamily="34" charset="0"/>
              <a:buChar char="•"/>
            </a:pPr>
            <a:r>
              <a:rPr lang="en-AU" dirty="0"/>
              <a:t>Teaching Assistants (x2)</a:t>
            </a:r>
          </a:p>
          <a:p>
            <a:pPr lvl="1">
              <a:buFont typeface="Arial" panose="020B0604020202020204" pitchFamily="34" charset="0"/>
              <a:buChar char="•"/>
            </a:pPr>
            <a:r>
              <a:rPr lang="en-AU" dirty="0"/>
              <a:t>Joshua (Josh) Burridge</a:t>
            </a:r>
          </a:p>
          <a:p>
            <a:pPr lvl="1">
              <a:buFont typeface="Arial" panose="020B0604020202020204" pitchFamily="34" charset="0"/>
              <a:buChar char="•"/>
            </a:pPr>
            <a:r>
              <a:rPr lang="en-AU" dirty="0" err="1"/>
              <a:t>Lagsiny</a:t>
            </a:r>
            <a:r>
              <a:rPr lang="en-AU" dirty="0"/>
              <a:t> </a:t>
            </a:r>
            <a:r>
              <a:rPr lang="en-GB" dirty="0"/>
              <a:t>Kathirgamanaarthan</a:t>
            </a:r>
          </a:p>
          <a:p>
            <a:pPr marL="400050" lvl="1" indent="0">
              <a:buNone/>
            </a:pPr>
            <a:r>
              <a:rPr lang="en-AU" dirty="0"/>
              <a:t> </a:t>
            </a:r>
          </a:p>
          <a:p>
            <a:pPr>
              <a:buFont typeface="Arial" panose="020B0604020202020204" pitchFamily="34" charset="0"/>
              <a:buChar char="•"/>
            </a:pPr>
            <a:r>
              <a:rPr lang="en-AU" dirty="0"/>
              <a:t>Tutors (x8)</a:t>
            </a:r>
          </a:p>
          <a:p>
            <a:pPr lvl="1">
              <a:buFont typeface="Arial" panose="020B0604020202020204" pitchFamily="34" charset="0"/>
              <a:buChar char="•"/>
            </a:pPr>
            <a:r>
              <a:rPr lang="en-GB" dirty="0" err="1"/>
              <a:t>Dr.</a:t>
            </a:r>
            <a:r>
              <a:rPr lang="en-GB" dirty="0"/>
              <a:t> Andrea Stern; Anshu Kumar; Daniel Friedrich; </a:t>
            </a:r>
            <a:r>
              <a:rPr lang="en-GB" dirty="0" err="1"/>
              <a:t>Chouthereyi</a:t>
            </a:r>
            <a:r>
              <a:rPr lang="en-GB" dirty="0"/>
              <a:t> Kathirgamanaarthan; </a:t>
            </a:r>
            <a:r>
              <a:rPr lang="en-AU" dirty="0" err="1"/>
              <a:t>Lagsiny</a:t>
            </a:r>
            <a:r>
              <a:rPr lang="en-AU" dirty="0"/>
              <a:t> </a:t>
            </a:r>
            <a:r>
              <a:rPr lang="en-GB" dirty="0"/>
              <a:t>Kathirgamanaarthan; Falguni Sanyal; Josh Burridge; Leonard Davies; Revathi Shinde</a:t>
            </a:r>
          </a:p>
          <a:p>
            <a:pPr marL="400050" lvl="1" indent="0">
              <a:buNone/>
            </a:pPr>
            <a:endParaRPr lang="en-AU" dirty="0"/>
          </a:p>
          <a:p>
            <a:pPr lvl="0">
              <a:buFont typeface="Arial" panose="020B0604020202020204" pitchFamily="34" charset="0"/>
              <a:buChar char="•"/>
            </a:pPr>
            <a:r>
              <a:rPr lang="en-AU" dirty="0"/>
              <a:t>Students (~500)</a:t>
            </a:r>
          </a:p>
          <a:p>
            <a:pPr lvl="1">
              <a:buFont typeface="Arial" panose="020B0604020202020204" pitchFamily="34" charset="0"/>
              <a:buChar char="•"/>
            </a:pPr>
            <a:r>
              <a:rPr lang="en-AU" dirty="0" err="1"/>
              <a:t>BAdvComp</a:t>
            </a:r>
            <a:r>
              <a:rPr lang="en-AU" dirty="0"/>
              <a:t> (70%); </a:t>
            </a:r>
            <a:r>
              <a:rPr lang="en-AU" dirty="0" err="1"/>
              <a:t>BAdvComp</a:t>
            </a:r>
            <a:r>
              <a:rPr lang="en-AU" dirty="0"/>
              <a:t> + BX (30%) + …</a:t>
            </a:r>
          </a:p>
          <a:p>
            <a:pPr lvl="1">
              <a:buFont typeface="Arial" panose="020B0604020202020204" pitchFamily="34" charset="0"/>
              <a:buChar char="•"/>
            </a:pPr>
            <a:r>
              <a:rPr lang="en-AU" dirty="0"/>
              <a:t>Commencing students (65%); Continuing students (35%)</a:t>
            </a:r>
          </a:p>
        </p:txBody>
      </p:sp>
    </p:spTree>
    <p:extLst>
      <p:ext uri="{BB962C8B-B14F-4D97-AF65-F5344CB8AC3E}">
        <p14:creationId xmlns:p14="http://schemas.microsoft.com/office/powerpoint/2010/main" val="2360033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algn="ctr"/>
            <a:r>
              <a:rPr lang="en-US" dirty="0">
                <a:latin typeface="Arial" charset="0"/>
              </a:rPr>
              <a:t>Special Consideration (University policy)</a:t>
            </a:r>
          </a:p>
        </p:txBody>
      </p:sp>
      <p:sp>
        <p:nvSpPr>
          <p:cNvPr id="52226" name="Content Placeholder 2"/>
          <p:cNvSpPr>
            <a:spLocks noGrp="1"/>
          </p:cNvSpPr>
          <p:nvPr>
            <p:ph idx="1"/>
          </p:nvPr>
        </p:nvSpPr>
        <p:spPr>
          <a:xfrm>
            <a:off x="250825" y="1487055"/>
            <a:ext cx="8662988" cy="4966133"/>
          </a:xfrm>
        </p:spPr>
        <p:txBody>
          <a:bodyPr>
            <a:normAutofit/>
          </a:bodyPr>
          <a:lstStyle/>
          <a:p>
            <a:pPr marL="0" indent="0" eaLnBrk="1" hangingPunct="1">
              <a:buNone/>
            </a:pPr>
            <a:r>
              <a:rPr lang="en-US" dirty="0">
                <a:latin typeface="+mn-lt"/>
              </a:rPr>
              <a:t>If your performance on assessments is affected by illness or misadventure:</a:t>
            </a:r>
          </a:p>
          <a:p>
            <a:pPr eaLnBrk="1" hangingPunct="1">
              <a:buFont typeface="Arial" panose="020B0604020202020204" pitchFamily="34" charset="0"/>
              <a:buChar char="•"/>
            </a:pPr>
            <a:r>
              <a:rPr lang="en-US" dirty="0">
                <a:latin typeface="+mn-lt"/>
              </a:rPr>
              <a:t>Follow proper administrative procedures</a:t>
            </a:r>
          </a:p>
          <a:p>
            <a:pPr lvl="1" eaLnBrk="1" hangingPunct="1">
              <a:buFont typeface="Arial" panose="020B0604020202020204" pitchFamily="34" charset="0"/>
              <a:buChar char="•"/>
            </a:pPr>
            <a:r>
              <a:rPr lang="en-US" dirty="0">
                <a:latin typeface="+mn-lt"/>
                <a:ea typeface="Arial" charset="0"/>
                <a:cs typeface="Arial" charset="0"/>
              </a:rPr>
              <a:t>Have professional practitioner sign special </a:t>
            </a:r>
            <a:r>
              <a:rPr lang="en-US" dirty="0" err="1">
                <a:latin typeface="+mn-lt"/>
                <a:ea typeface="Arial" charset="0"/>
                <a:cs typeface="Arial" charset="0"/>
              </a:rPr>
              <a:t>USyd</a:t>
            </a:r>
            <a:r>
              <a:rPr lang="en-US" dirty="0">
                <a:latin typeface="+mn-lt"/>
                <a:ea typeface="Arial" charset="0"/>
                <a:cs typeface="Arial" charset="0"/>
              </a:rPr>
              <a:t> form</a:t>
            </a:r>
          </a:p>
          <a:p>
            <a:pPr lvl="1" eaLnBrk="1" hangingPunct="1">
              <a:buFont typeface="Arial" panose="020B0604020202020204" pitchFamily="34" charset="0"/>
              <a:buChar char="•"/>
            </a:pPr>
            <a:r>
              <a:rPr lang="en-US" dirty="0">
                <a:latin typeface="+mn-lt"/>
                <a:ea typeface="Arial" charset="0"/>
                <a:cs typeface="Arial" charset="0"/>
              </a:rPr>
              <a:t>Submit application for special consideration online, upload scans</a:t>
            </a:r>
          </a:p>
          <a:p>
            <a:pPr lvl="1" eaLnBrk="1" hangingPunct="1">
              <a:buFont typeface="Arial" panose="020B0604020202020204" pitchFamily="34" charset="0"/>
              <a:buChar char="•"/>
            </a:pPr>
            <a:r>
              <a:rPr lang="en-US" dirty="0">
                <a:latin typeface="+mn-lt"/>
                <a:ea typeface="Arial" charset="0"/>
                <a:cs typeface="Arial" charset="0"/>
              </a:rPr>
              <a:t>Note you have only a quite short deadline for applying</a:t>
            </a:r>
          </a:p>
          <a:p>
            <a:pPr lvl="1">
              <a:buFont typeface="Arial" panose="020B0604020202020204" pitchFamily="34" charset="0"/>
              <a:buChar char="•"/>
            </a:pPr>
            <a:r>
              <a:rPr lang="en-US" dirty="0">
                <a:latin typeface="+mn-lt"/>
                <a:ea typeface="Arial" charset="0"/>
                <a:cs typeface="Arial" charset="0"/>
                <a:hlinkClick r:id="rId3"/>
              </a:rPr>
              <a:t>http://sydney.edu.au/current_students/special_consideration/</a:t>
            </a:r>
            <a:r>
              <a:rPr lang="en-US" dirty="0">
                <a:latin typeface="+mn-lt"/>
                <a:ea typeface="Arial" charset="0"/>
                <a:cs typeface="Arial" charset="0"/>
              </a:rPr>
              <a:t> </a:t>
            </a:r>
          </a:p>
          <a:p>
            <a:pPr eaLnBrk="1" hangingPunct="1">
              <a:buFont typeface="Arial" panose="020B0604020202020204" pitchFamily="34" charset="0"/>
              <a:buChar char="•"/>
            </a:pPr>
            <a:r>
              <a:rPr lang="en-US" dirty="0">
                <a:latin typeface="+mn-lt"/>
              </a:rPr>
              <a:t>Also, notify coordinator by email </a:t>
            </a:r>
            <a:r>
              <a:rPr lang="en-US" i="1" dirty="0">
                <a:latin typeface="+mn-lt"/>
              </a:rPr>
              <a:t>as soon as anything begins to go wrong</a:t>
            </a:r>
          </a:p>
          <a:p>
            <a:pPr eaLnBrk="1" hangingPunct="1">
              <a:buFont typeface="Arial" panose="020B0604020202020204" pitchFamily="34" charset="0"/>
              <a:buChar char="•"/>
            </a:pPr>
            <a:r>
              <a:rPr lang="en-US" dirty="0">
                <a:latin typeface="+mn-lt"/>
              </a:rPr>
              <a:t>There is a similar process if you need special arrangements </a:t>
            </a:r>
            <a:r>
              <a:rPr lang="en-US" dirty="0" err="1">
                <a:latin typeface="+mn-lt"/>
              </a:rPr>
              <a:t>eg</a:t>
            </a:r>
            <a:r>
              <a:rPr lang="en-US" dirty="0">
                <a:latin typeface="+mn-lt"/>
              </a:rPr>
              <a:t> for religious observance, military service, representative sports</a:t>
            </a:r>
          </a:p>
        </p:txBody>
      </p:sp>
    </p:spTree>
    <p:extLst>
      <p:ext uri="{BB962C8B-B14F-4D97-AF65-F5344CB8AC3E}">
        <p14:creationId xmlns:p14="http://schemas.microsoft.com/office/powerpoint/2010/main" val="145814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Academic Integrity (University policy)</a:t>
            </a:r>
          </a:p>
        </p:txBody>
      </p:sp>
      <p:sp>
        <p:nvSpPr>
          <p:cNvPr id="52226" name="Content Placeholder 2"/>
          <p:cNvSpPr>
            <a:spLocks noGrp="1"/>
          </p:cNvSpPr>
          <p:nvPr>
            <p:ph idx="1"/>
          </p:nvPr>
        </p:nvSpPr>
        <p:spPr>
          <a:xfrm>
            <a:off x="240506" y="1636078"/>
            <a:ext cx="8662988" cy="4679950"/>
          </a:xfrm>
        </p:spPr>
        <p:txBody>
          <a:bodyPr>
            <a:normAutofit fontScale="92500" lnSpcReduction="20000"/>
          </a:bodyPr>
          <a:lstStyle/>
          <a:p>
            <a:r>
              <a:rPr lang="en-US" dirty="0"/>
              <a:t>“The University of Sydney is unequivocally opposed to, and intolerant of, plagiarism and academic dishonesty.</a:t>
            </a:r>
          </a:p>
          <a:p>
            <a:pPr marL="742950" lvl="2" indent="-342900">
              <a:buFont typeface="Lucida Grande" charset="0"/>
              <a:buChar char="–"/>
            </a:pPr>
            <a:r>
              <a:rPr lang="en-US" dirty="0"/>
              <a:t>Academic dishonesty means seeking to obtain or obtaining academic advantage for oneself or for others (including in the assessment or publication of work) by dishonest or unfair means. </a:t>
            </a:r>
          </a:p>
          <a:p>
            <a:pPr marL="742950" lvl="2" indent="-342900">
              <a:buFont typeface="Lucida Grande" charset="0"/>
              <a:buChar char="–"/>
            </a:pPr>
            <a:r>
              <a:rPr lang="en-US" dirty="0"/>
              <a:t>Plagiarism means presenting another person’s work as one’s own work by presenting, copying or reproducing it without appropriate acknowledgement of the source.”  [from site below]</a:t>
            </a:r>
          </a:p>
          <a:p>
            <a:pPr marL="342900" lvl="1" indent="-342900">
              <a:buFont typeface="Lucida Grande" charset="0"/>
              <a:buChar char="–"/>
            </a:pPr>
            <a:r>
              <a:rPr lang="en-US" dirty="0">
                <a:hlinkClick r:id="rId2"/>
              </a:rPr>
              <a:t>http://sydney.edu.au/elearning/student/EI/index.shtml</a:t>
            </a:r>
            <a:r>
              <a:rPr lang="en-US" dirty="0"/>
              <a:t> </a:t>
            </a:r>
          </a:p>
          <a:p>
            <a:r>
              <a:rPr lang="en-US" dirty="0"/>
              <a:t>Submitted work is compared against other work (from students, the internet, </a:t>
            </a:r>
            <a:r>
              <a:rPr lang="en-US" dirty="0" err="1"/>
              <a:t>etc</a:t>
            </a:r>
            <a:r>
              <a:rPr lang="en-US" dirty="0"/>
              <a:t>)</a:t>
            </a:r>
          </a:p>
          <a:p>
            <a:pPr lvl="1"/>
            <a:r>
              <a:rPr lang="en-US" dirty="0" err="1"/>
              <a:t>TurnitIn</a:t>
            </a:r>
            <a:r>
              <a:rPr lang="en-US" dirty="0"/>
              <a:t> for textual tasks (through Canvas), other systems for code</a:t>
            </a:r>
          </a:p>
          <a:p>
            <a:r>
              <a:rPr lang="en-US" dirty="0"/>
              <a:t>Penalties for academic dishonesty or plagiarism can be severe</a:t>
            </a:r>
          </a:p>
          <a:p>
            <a:r>
              <a:rPr lang="en-US" dirty="0"/>
              <a:t>Complete self-education AHEM1001 (required to pass INFO1111)</a:t>
            </a:r>
          </a:p>
        </p:txBody>
      </p:sp>
    </p:spTree>
    <p:extLst>
      <p:ext uri="{BB962C8B-B14F-4D97-AF65-F5344CB8AC3E}">
        <p14:creationId xmlns:p14="http://schemas.microsoft.com/office/powerpoint/2010/main" val="145997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Emergency procedures (for those on campus)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248983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the unlikely event of an emergency we may need to evacuate the building.</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we need to evacuate, we will ask you to take your belongings and follow the green exit signs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We will move a safe distance from the building and maintain physical distancing whilst waiting until the emergency is over.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some circumstances, we might be asked to remain inside the building for our own safety. We call this a lockdown or shelter-in-place.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Further information is available at </a:t>
            </a:r>
            <a:r>
              <a:rPr lang="en-AU" u="sng" dirty="0">
                <a:latin typeface="Tw Cen MT" panose="020B0602020104020603" pitchFamily="34" charset="0"/>
                <a:hlinkClick r:id="rId3"/>
              </a:rPr>
              <a:t>www.sydney.edu.au/emergency</a:t>
            </a:r>
            <a:endParaRPr lang="en-US" b="0" dirty="0">
              <a:latin typeface="Tw Cen MT" panose="020B0602020104020603" pitchFamily="34" charset="0"/>
              <a:ea typeface="ＭＳ Ｐゴシック"/>
              <a:cs typeface="Arial"/>
              <a:sym typeface="Wingdings" pitchFamily="2" charset="2"/>
            </a:endParaRPr>
          </a:p>
        </p:txBody>
      </p:sp>
    </p:spTree>
    <p:extLst>
      <p:ext uri="{BB962C8B-B14F-4D97-AF65-F5344CB8AC3E}">
        <p14:creationId xmlns:p14="http://schemas.microsoft.com/office/powerpoint/2010/main" val="1498976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2" y="1260475"/>
            <a:ext cx="8449893" cy="509779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ct val="90000"/>
              </a:lnSpc>
              <a:buClr>
                <a:prstClr val="black"/>
              </a:buClr>
              <a:defRPr/>
            </a:pPr>
            <a:r>
              <a:rPr lang="en-US" b="0" dirty="0">
                <a:latin typeface="TW Cen MT"/>
                <a:ea typeface="ＭＳ Ｐゴシック"/>
                <a:cs typeface="Arial"/>
                <a:sym typeface="Wingdings" pitchFamily="2" charset="2"/>
              </a:rPr>
              <a:t>We can all help reduce the spread of COVID-19 through following good hygiene practices:</a:t>
            </a:r>
          </a:p>
          <a:p>
            <a:pPr lvl="0">
              <a:lnSpc>
                <a:spcPct val="90000"/>
              </a:lnSpc>
              <a:buClr>
                <a:prstClr val="black"/>
              </a:buClr>
              <a:defRPr/>
            </a:pPr>
            <a:endParaRPr lang="en-US" b="0" dirty="0">
              <a:latin typeface="TW Cen MT"/>
              <a:ea typeface="ＭＳ Ｐゴシック"/>
              <a:cs typeface="Arial"/>
              <a:sym typeface="Wingdings" pitchFamily="2" charset="2"/>
            </a:endParaRP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Wash hands regularly</a:t>
            </a:r>
            <a:r>
              <a:rPr lang="en-US" b="0" dirty="0">
                <a:latin typeface="TW Cen MT"/>
                <a:ea typeface="ＭＳ Ｐゴシック"/>
                <a:cs typeface="Arial"/>
                <a:sym typeface="Wingdings" pitchFamily="2" charset="2"/>
              </a:rPr>
              <a:t>, for at least 20 seconds with soap and water, or use an alcohol-based hand rub.</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Cover your mouth </a:t>
            </a:r>
            <a:r>
              <a:rPr lang="en-US" b="0" dirty="0">
                <a:latin typeface="TW Cen MT"/>
                <a:ea typeface="ＭＳ Ｐゴシック"/>
                <a:cs typeface="Arial"/>
                <a:sym typeface="Wingdings" pitchFamily="2" charset="2"/>
              </a:rPr>
              <a:t>when </a:t>
            </a:r>
            <a:r>
              <a:rPr lang="en-US" dirty="0">
                <a:latin typeface="TW Cen MT"/>
                <a:ea typeface="ＭＳ Ｐゴシック"/>
                <a:cs typeface="Arial"/>
                <a:sym typeface="Wingdings" pitchFamily="2" charset="2"/>
              </a:rPr>
              <a:t>coughing and sneezing </a:t>
            </a:r>
            <a:r>
              <a:rPr lang="en-US" b="0" dirty="0">
                <a:latin typeface="TW Cen MT"/>
                <a:ea typeface="ＭＳ Ｐゴシック"/>
                <a:cs typeface="Arial"/>
                <a:sym typeface="Wingdings" pitchFamily="2" charset="2"/>
              </a:rPr>
              <a:t>with a tissue or a flexed elbow.</a:t>
            </a:r>
          </a:p>
          <a:p>
            <a:pPr marL="40005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Maintain a </a:t>
            </a:r>
            <a:r>
              <a:rPr lang="en-US" dirty="0">
                <a:latin typeface="TW Cen MT"/>
                <a:ea typeface="ＭＳ Ｐゴシック"/>
                <a:cs typeface="Arial"/>
                <a:sym typeface="Wingdings" pitchFamily="2" charset="2"/>
              </a:rPr>
              <a:t>distance of at least 1.5m </a:t>
            </a:r>
            <a:r>
              <a:rPr lang="en-US" b="0" dirty="0">
                <a:latin typeface="TW Cen MT"/>
                <a:ea typeface="ＭＳ Ｐゴシック"/>
                <a:cs typeface="Arial"/>
                <a:sym typeface="Wingdings" pitchFamily="2" charset="2"/>
              </a:rPr>
              <a:t>between yourself and others,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large gatherings</a:t>
            </a:r>
            <a:r>
              <a:rPr lang="en-US" b="0" dirty="0">
                <a:latin typeface="TW Cen MT"/>
                <a:ea typeface="ＭＳ Ｐゴシック"/>
                <a:cs typeface="Arial"/>
                <a:sym typeface="Wingdings" pitchFamily="2" charset="2"/>
              </a:rPr>
              <a:t>,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close contact </a:t>
            </a:r>
            <a:r>
              <a:rPr lang="en-US" b="0" dirty="0">
                <a:latin typeface="TW Cen MT"/>
                <a:ea typeface="ＭＳ Ｐゴシック"/>
                <a:cs typeface="Arial"/>
                <a:sym typeface="Wingdings" pitchFamily="2" charset="2"/>
              </a:rPr>
              <a:t>with anyone </a:t>
            </a:r>
            <a:r>
              <a:rPr lang="en-US" dirty="0">
                <a:latin typeface="TW Cen MT"/>
                <a:ea typeface="ＭＳ Ｐゴシック"/>
                <a:cs typeface="Arial"/>
                <a:sym typeface="Wingdings" pitchFamily="2" charset="2"/>
              </a:rPr>
              <a:t>with cold or flu symptoms</a:t>
            </a:r>
            <a:r>
              <a:rPr lang="en-US" b="0" dirty="0">
                <a:latin typeface="TW Cen MT"/>
                <a:ea typeface="ＭＳ Ｐゴシック"/>
                <a:cs typeface="Arial"/>
                <a:sym typeface="Wingdings" pitchFamily="2" charset="2"/>
              </a:rPr>
              <a:t>, e.g. fever, cough, runny nose or shortness of breath.</a:t>
            </a:r>
          </a:p>
          <a:p>
            <a:pPr marL="1143000" lvl="1" indent="-400050">
              <a:lnSpc>
                <a:spcPct val="90000"/>
              </a:lnSpc>
              <a:buClr>
                <a:prstClr val="black"/>
              </a:buClr>
              <a:buFont typeface="Lucida Grande" charset="0"/>
              <a:buChar char="–"/>
              <a:defRPr/>
            </a:pPr>
            <a:endParaRPr lang="en-US" b="0" dirty="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181883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82412"/>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All students and staff who have cold or flu symptoms should </a:t>
            </a:r>
            <a:r>
              <a:rPr lang="en-US" dirty="0">
                <a:latin typeface="TW Cen MT"/>
                <a:ea typeface="ＭＳ Ｐゴシック"/>
                <a:cs typeface="Arial"/>
                <a:sym typeface="Wingdings" pitchFamily="2" charset="2"/>
              </a:rPr>
              <a:t>isolate</a:t>
            </a:r>
            <a:r>
              <a:rPr lang="en-US" b="0" dirty="0">
                <a:latin typeface="TW Cen MT"/>
                <a:ea typeface="ＭＳ Ｐゴシック"/>
                <a:cs typeface="Arial"/>
                <a:sym typeface="Wingdings" pitchFamily="2" charset="2"/>
              </a:rPr>
              <a:t> themselves from others.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you are unwell with cold or flu symptoms </a:t>
            </a:r>
            <a:r>
              <a:rPr lang="en-US" dirty="0">
                <a:latin typeface="TW Cen MT"/>
                <a:ea typeface="ＭＳ Ｐゴシック"/>
                <a:cs typeface="Arial"/>
                <a:sym typeface="Wingdings" pitchFamily="2" charset="2"/>
              </a:rPr>
              <a:t>please excuse yourself from this class</a:t>
            </a:r>
            <a:r>
              <a:rPr lang="en-US" b="0" dirty="0">
                <a:latin typeface="TW Cen MT"/>
                <a:ea typeface="ＭＳ Ｐゴシック"/>
                <a:cs typeface="Arial"/>
                <a:sym typeface="Wingdings" pitchFamily="2" charset="2"/>
              </a:rPr>
              <a:t> and we will support you to continue the work remotely.</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a:t>
            </a:r>
            <a:r>
              <a:rPr lang="en-US" b="0" dirty="0">
                <a:latin typeface="TW Cen MT"/>
                <a:ea typeface="ＭＳ Ｐゴシック"/>
                <a:cs typeface="Arial"/>
                <a:sym typeface="Wingdings" pitchFamily="2" charset="2"/>
              </a:rPr>
              <a:t>in the unit outline.</a:t>
            </a:r>
          </a:p>
        </p:txBody>
      </p:sp>
    </p:spTree>
    <p:extLst>
      <p:ext uri="{BB962C8B-B14F-4D97-AF65-F5344CB8AC3E}">
        <p14:creationId xmlns:p14="http://schemas.microsoft.com/office/powerpoint/2010/main" val="1009978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71779"/>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The University is following advice from the government and related public health authorities.</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For the latest information, see the </a:t>
            </a:r>
            <a:r>
              <a:rPr lang="en-US" sz="2400" b="0" dirty="0">
                <a:latin typeface="TW Cen MT"/>
                <a:ea typeface="ＭＳ Ｐゴシック"/>
                <a:cs typeface="Arial"/>
                <a:sym typeface="Wingdings" pitchFamily="2" charset="2"/>
                <a:hlinkClick r:id="rId3"/>
              </a:rPr>
              <a:t>advice on the University website</a:t>
            </a:r>
            <a:r>
              <a:rPr lang="en-US" sz="2400" b="0" dirty="0">
                <a:latin typeface="TW Cen MT"/>
                <a:ea typeface="ＭＳ Ｐゴシック"/>
                <a:cs typeface="Arial"/>
                <a:sym typeface="Wingdings" pitchFamily="2" charset="2"/>
              </a:rPr>
              <a:t>.</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In some classes, especially those involving use of shared equipment, please follow additional advice from your coordinators.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Please take care of each other and yourselves and if you need support reach out to your unit coordinator or the health and wellbeing area of the </a:t>
            </a:r>
            <a:r>
              <a:rPr lang="en-US" b="0" dirty="0">
                <a:latin typeface="TW Cen MT"/>
                <a:ea typeface="ＭＳ Ｐゴシック"/>
                <a:cs typeface="Arial"/>
                <a:sym typeface="Wingdings" pitchFamily="2" charset="2"/>
                <a:hlinkClick r:id="rId4"/>
              </a:rPr>
              <a:t>Current Students website</a:t>
            </a:r>
            <a:r>
              <a:rPr lang="en-US" b="0" dirty="0">
                <a:latin typeface="TW Cen MT"/>
                <a:ea typeface="ＭＳ Ｐゴシック"/>
                <a:cs typeface="Arial"/>
                <a:sym typeface="Wingdings" pitchFamily="2" charset="2"/>
              </a:rPr>
              <a:t>.</a:t>
            </a:r>
          </a:p>
        </p:txBody>
      </p:sp>
    </p:spTree>
    <p:extLst>
      <p:ext uri="{BB962C8B-B14F-4D97-AF65-F5344CB8AC3E}">
        <p14:creationId xmlns:p14="http://schemas.microsoft.com/office/powerpoint/2010/main" val="1068040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128108"/>
            <a:ext cx="8229600" cy="888802"/>
          </a:xfrm>
        </p:spPr>
        <p:txBody>
          <a:bodyPr/>
          <a:lstStyle/>
          <a:p>
            <a:r>
              <a:rPr lang="en-US" sz="3200" dirty="0">
                <a:latin typeface="TW Cen MT"/>
                <a:ea typeface="ＭＳ Ｐゴシック"/>
                <a:cs typeface="Arial"/>
              </a:rPr>
              <a:t>Tips for students joining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1360"/>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Remember that you are still in a space with other students.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Mute your microphone when not speaking.</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earphones or headphones - the mic is better and you'll disturb others less.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have a webcam, please switch it on so we can see you!</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are speaking to the camera, make eye contact with the camera (and therefore your classmates and teacher).</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Try not to talk over someone else.</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the chat function to send messages to the teacher or classmates during class.</a:t>
            </a:r>
          </a:p>
        </p:txBody>
      </p:sp>
    </p:spTree>
    <p:extLst>
      <p:ext uri="{BB962C8B-B14F-4D97-AF65-F5344CB8AC3E}">
        <p14:creationId xmlns:p14="http://schemas.microsoft.com/office/powerpoint/2010/main" val="1909508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74943"/>
            <a:ext cx="8229600" cy="888802"/>
          </a:xfrm>
        </p:spPr>
        <p:txBody>
          <a:bodyPr/>
          <a:lstStyle/>
          <a:p>
            <a:r>
              <a:rPr lang="en-US" sz="3200" dirty="0">
                <a:latin typeface="TW Cen MT"/>
                <a:ea typeface="ＭＳ Ｐゴシック"/>
                <a:cs typeface="Arial"/>
              </a:rPr>
              <a:t>Tips for students learning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956935"/>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sz="1800" b="0" dirty="0">
                <a:latin typeface="TW Cen MT"/>
                <a:ea typeface="ＭＳ Ｐゴシック"/>
                <a:cs typeface="Arial"/>
                <a:sym typeface="Wingdings" pitchFamily="2" charset="2"/>
              </a:rPr>
              <a:t>For tips and guides on learning online and the tools you will use, refer to </a:t>
            </a:r>
            <a:r>
              <a:rPr lang="en-AU" sz="1800" b="0" dirty="0">
                <a:latin typeface="TW Cen MT"/>
                <a:ea typeface="ＭＳ Ｐゴシック"/>
                <a:cs typeface="Arial"/>
                <a:sym typeface="Wingdings" pitchFamily="2" charset="2"/>
                <a:hlinkClick r:id="rId3"/>
              </a:rPr>
              <a:t>Learning while off campus resources </a:t>
            </a:r>
            <a:r>
              <a:rPr lang="en-AU" sz="1800" b="0" dirty="0">
                <a:latin typeface="TW Cen MT"/>
                <a:ea typeface="ＭＳ Ｐゴシック"/>
                <a:cs typeface="Arial"/>
                <a:sym typeface="Wingdings" pitchFamily="2" charset="2"/>
              </a:rPr>
              <a:t>in Canvas.</a:t>
            </a:r>
          </a:p>
        </p:txBody>
      </p:sp>
      <p:pic>
        <p:nvPicPr>
          <p:cNvPr id="4" name="Picture 3">
            <a:extLst>
              <a:ext uri="{FF2B5EF4-FFF2-40B4-BE49-F238E27FC236}">
                <a16:creationId xmlns:a16="http://schemas.microsoft.com/office/drawing/2014/main" id="{A80E468C-8EED-42D0-AF63-0E0EBAEB81A2}"/>
              </a:ext>
            </a:extLst>
          </p:cNvPr>
          <p:cNvPicPr>
            <a:picLocks noChangeAspect="1"/>
          </p:cNvPicPr>
          <p:nvPr/>
        </p:nvPicPr>
        <p:blipFill>
          <a:blip r:embed="rId4"/>
          <a:stretch>
            <a:fillRect/>
          </a:stretch>
        </p:blipFill>
        <p:spPr>
          <a:xfrm>
            <a:off x="574142" y="2277684"/>
            <a:ext cx="8184095" cy="2932270"/>
          </a:xfrm>
          <a:prstGeom prst="rect">
            <a:avLst/>
          </a:prstGeom>
        </p:spPr>
      </p:pic>
    </p:spTree>
    <p:extLst>
      <p:ext uri="{BB962C8B-B14F-4D97-AF65-F5344CB8AC3E}">
        <p14:creationId xmlns:p14="http://schemas.microsoft.com/office/powerpoint/2010/main" val="2837970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This Week’s Tutorial</a:t>
            </a:r>
          </a:p>
        </p:txBody>
      </p:sp>
      <p:sp>
        <p:nvSpPr>
          <p:cNvPr id="3" name="Content Placeholder 2"/>
          <p:cNvSpPr>
            <a:spLocks noGrp="1"/>
          </p:cNvSpPr>
          <p:nvPr>
            <p:ph idx="1"/>
          </p:nvPr>
        </p:nvSpPr>
        <p:spPr>
          <a:xfrm>
            <a:off x="457199" y="1358900"/>
            <a:ext cx="7079673" cy="4767263"/>
          </a:xfrm>
        </p:spPr>
        <p:txBody>
          <a:bodyPr>
            <a:normAutofit/>
          </a:bodyPr>
          <a:lstStyle/>
          <a:p>
            <a:pPr lvl="0" rtl="0" fontAlgn="ctr">
              <a:buFont typeface="Arial" panose="020B0604020202020204" pitchFamily="34" charset="0"/>
              <a:buChar char="•"/>
            </a:pPr>
            <a:r>
              <a:rPr lang="en-AU" dirty="0"/>
              <a:t>Meet your tutors</a:t>
            </a:r>
          </a:p>
          <a:p>
            <a:pPr lvl="1" fontAlgn="ctr">
              <a:buFont typeface="Arial" panose="020B0604020202020204" pitchFamily="34" charset="0"/>
              <a:buChar char="•"/>
            </a:pPr>
            <a:r>
              <a:rPr lang="en-AU" dirty="0"/>
              <a:t>And answer any questions about things discussed today…</a:t>
            </a:r>
          </a:p>
          <a:p>
            <a:pPr lvl="0" rtl="0" fontAlgn="ctr">
              <a:buFont typeface="Arial" panose="020B0604020202020204" pitchFamily="34" charset="0"/>
              <a:buChar char="•"/>
            </a:pPr>
            <a:r>
              <a:rPr lang="en-AU" dirty="0"/>
              <a:t>Group project</a:t>
            </a:r>
          </a:p>
          <a:p>
            <a:pPr lvl="1" fontAlgn="ctr">
              <a:buFont typeface="Arial" panose="020B0604020202020204" pitchFamily="34" charset="0"/>
              <a:buChar char="•"/>
            </a:pPr>
            <a:r>
              <a:rPr lang="en-AU" dirty="0"/>
              <a:t>Form groups for Project 1</a:t>
            </a:r>
          </a:p>
          <a:p>
            <a:pPr lvl="0" rtl="0" fontAlgn="ctr">
              <a:buFont typeface="Arial" panose="020B0604020202020204" pitchFamily="34" charset="0"/>
              <a:buChar char="•"/>
            </a:pPr>
            <a:r>
              <a:rPr lang="en-AU" dirty="0"/>
              <a:t>Self-learning</a:t>
            </a:r>
          </a:p>
          <a:p>
            <a:pPr lvl="1" fontAlgn="ctr">
              <a:buFont typeface="Arial" panose="020B0604020202020204" pitchFamily="34" charset="0"/>
              <a:buChar char="•"/>
            </a:pPr>
            <a:r>
              <a:rPr lang="en-AU" dirty="0"/>
              <a:t>Begin your self-assessment</a:t>
            </a:r>
          </a:p>
          <a:p>
            <a:pPr lvl="1" fontAlgn="ctr">
              <a:buFont typeface="Arial" panose="020B0604020202020204" pitchFamily="34" charset="0"/>
              <a:buChar char="•"/>
            </a:pPr>
            <a:r>
              <a:rPr lang="en-AU" dirty="0"/>
              <a:t>Planning for self-learning</a:t>
            </a:r>
          </a:p>
          <a:p>
            <a:pPr lvl="1" fontAlgn="ctr">
              <a:buFont typeface="Arial" panose="020B0604020202020204" pitchFamily="34" charset="0"/>
              <a:buChar char="•"/>
            </a:pPr>
            <a:r>
              <a:rPr lang="en-AU" dirty="0"/>
              <a:t>Initial self-learning activity</a:t>
            </a:r>
          </a:p>
          <a:p>
            <a:pPr lvl="0" rtl="0" fontAlgn="ctr"/>
            <a:endParaRPr lang="en-AU" dirty="0"/>
          </a:p>
        </p:txBody>
      </p:sp>
    </p:spTree>
    <p:extLst>
      <p:ext uri="{BB962C8B-B14F-4D97-AF65-F5344CB8AC3E}">
        <p14:creationId xmlns:p14="http://schemas.microsoft.com/office/powerpoint/2010/main" val="3228912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Group Project</a:t>
            </a:r>
          </a:p>
        </p:txBody>
      </p:sp>
      <p:sp>
        <p:nvSpPr>
          <p:cNvPr id="3" name="Content Placeholder 2"/>
          <p:cNvSpPr>
            <a:spLocks noGrp="1"/>
          </p:cNvSpPr>
          <p:nvPr>
            <p:ph idx="1"/>
          </p:nvPr>
        </p:nvSpPr>
        <p:spPr>
          <a:xfrm>
            <a:off x="457199" y="1358900"/>
            <a:ext cx="7079673" cy="4767263"/>
          </a:xfrm>
        </p:spPr>
        <p:txBody>
          <a:bodyPr>
            <a:normAutofit lnSpcReduction="10000"/>
          </a:bodyPr>
          <a:lstStyle/>
          <a:p>
            <a:pPr lvl="0" rtl="0" fontAlgn="ctr">
              <a:buFont typeface="Arial" panose="020B0604020202020204" pitchFamily="34" charset="0"/>
              <a:buChar char="•"/>
            </a:pPr>
            <a:r>
              <a:rPr lang="en-AU" dirty="0"/>
              <a:t>Groups of 4</a:t>
            </a:r>
          </a:p>
          <a:p>
            <a:pPr lvl="0" rtl="0" fontAlgn="ctr">
              <a:buFont typeface="Arial" panose="020B0604020202020204" pitchFamily="34" charset="0"/>
              <a:buChar char="•"/>
            </a:pPr>
            <a:r>
              <a:rPr lang="en-AU" dirty="0"/>
              <a:t>Scenario</a:t>
            </a:r>
          </a:p>
          <a:p>
            <a:pPr lvl="1" fontAlgn="ctr">
              <a:buFont typeface="Arial" panose="020B0604020202020204" pitchFamily="34" charset="0"/>
              <a:buChar char="•"/>
            </a:pPr>
            <a:r>
              <a:rPr lang="en-AU" i="1" dirty="0"/>
              <a:t>The four members of your group have all recently graduated and been employed by an IT consulting company. This company has many consulting contracts, but there are four consulting projects, each of which needs one more person – and these roles are in the four main areas of computing: CS, SD, IS, DS.</a:t>
            </a:r>
          </a:p>
          <a:p>
            <a:pPr lvl="1" fontAlgn="ctr">
              <a:buFont typeface="Arial" panose="020B0604020202020204" pitchFamily="34" charset="0"/>
              <a:buChar char="•"/>
            </a:pPr>
            <a:r>
              <a:rPr lang="en-AU" i="1" dirty="0"/>
              <a:t>Your group must provide a recommendation as to which of you will be assigned to each of the four consulting projects.</a:t>
            </a:r>
          </a:p>
          <a:p>
            <a:pPr lvl="1" fontAlgn="ctr">
              <a:buFont typeface="Arial" panose="020B0604020202020204" pitchFamily="34" charset="0"/>
              <a:buChar char="•"/>
            </a:pPr>
            <a:endParaRPr lang="en-AU" i="1" dirty="0"/>
          </a:p>
          <a:p>
            <a:pPr lvl="0" rtl="0" fontAlgn="ctr">
              <a:buFont typeface="Arial" panose="020B0604020202020204" pitchFamily="34" charset="0"/>
              <a:buChar char="•"/>
            </a:pPr>
            <a:r>
              <a:rPr lang="en-AU" dirty="0"/>
              <a:t>Requirements</a:t>
            </a:r>
          </a:p>
          <a:p>
            <a:pPr lvl="1" fontAlgn="ctr">
              <a:buFont typeface="Arial" panose="020B0604020202020204" pitchFamily="34" charset="0"/>
              <a:buChar char="•"/>
            </a:pPr>
            <a:r>
              <a:rPr lang="en-AU" dirty="0"/>
              <a:t>A skills analysis of the four members of your team</a:t>
            </a:r>
          </a:p>
          <a:p>
            <a:pPr lvl="1" fontAlgn="ctr">
              <a:buFont typeface="Arial" panose="020B0604020202020204" pitchFamily="34" charset="0"/>
              <a:buChar char="•"/>
            </a:pPr>
            <a:r>
              <a:rPr lang="en-AU" dirty="0"/>
              <a:t>An analysis of the skills required to work in each of the four areas of computing (i.e. the four majors in your degree)</a:t>
            </a:r>
          </a:p>
          <a:p>
            <a:pPr lvl="1" fontAlgn="ctr">
              <a:buFont typeface="Arial" panose="020B0604020202020204" pitchFamily="34" charset="0"/>
              <a:buChar char="•"/>
            </a:pPr>
            <a:r>
              <a:rPr lang="en-AU" dirty="0"/>
              <a:t>An analysis and recommendation regarding your allocation</a:t>
            </a:r>
          </a:p>
          <a:p>
            <a:pPr lvl="0" rtl="0" fontAlgn="ctr"/>
            <a:endParaRPr lang="en-AU" dirty="0"/>
          </a:p>
        </p:txBody>
      </p:sp>
    </p:spTree>
    <p:extLst>
      <p:ext uri="{BB962C8B-B14F-4D97-AF65-F5344CB8AC3E}">
        <p14:creationId xmlns:p14="http://schemas.microsoft.com/office/powerpoint/2010/main" val="396400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Getting to know each other</a:t>
            </a:r>
          </a:p>
        </p:txBody>
      </p:sp>
      <p:sp>
        <p:nvSpPr>
          <p:cNvPr id="3" name="Content Placeholder 2"/>
          <p:cNvSpPr>
            <a:spLocks noGrp="1"/>
          </p:cNvSpPr>
          <p:nvPr>
            <p:ph idx="1"/>
          </p:nvPr>
        </p:nvSpPr>
        <p:spPr>
          <a:xfrm>
            <a:off x="457199" y="960583"/>
            <a:ext cx="8031019" cy="5292436"/>
          </a:xfrm>
        </p:spPr>
        <p:txBody>
          <a:bodyPr>
            <a:normAutofit fontScale="92500" lnSpcReduction="10000"/>
          </a:bodyPr>
          <a:lstStyle/>
          <a:p>
            <a:pPr lvl="0">
              <a:buFont typeface="Arial" panose="020B0604020202020204" pitchFamily="34" charset="0"/>
              <a:buChar char="•"/>
            </a:pPr>
            <a:endParaRPr lang="en-AU" sz="2600" dirty="0"/>
          </a:p>
          <a:p>
            <a:pPr lvl="0">
              <a:buFont typeface="Arial" panose="020B0604020202020204" pitchFamily="34" charset="0"/>
              <a:buChar char="•"/>
            </a:pPr>
            <a:r>
              <a:rPr lang="en-AU" sz="2600" dirty="0"/>
              <a:t>A network of people you know is vital for information, support and well being.</a:t>
            </a:r>
          </a:p>
          <a:p>
            <a:pPr lvl="0">
              <a:buFont typeface="Arial" panose="020B0604020202020204" pitchFamily="34" charset="0"/>
              <a:buChar char="•"/>
            </a:pPr>
            <a:r>
              <a:rPr lang="en-AU" sz="2600" dirty="0"/>
              <a:t>In previous semesters…</a:t>
            </a:r>
          </a:p>
          <a:p>
            <a:pPr marL="1257300" lvl="3" indent="0">
              <a:buNone/>
            </a:pPr>
            <a:r>
              <a:rPr lang="en-AU" sz="2200" b="1" dirty="0">
                <a:solidFill>
                  <a:schemeClr val="accent1"/>
                </a:solidFill>
              </a:rPr>
              <a:t>Activity</a:t>
            </a:r>
          </a:p>
          <a:p>
            <a:pPr marL="1257300" lvl="3" indent="0">
              <a:buNone/>
            </a:pPr>
            <a:r>
              <a:rPr lang="en-AU" sz="2200" dirty="0"/>
              <a:t>Turn to the person behind you and ask each other the following questions….</a:t>
            </a:r>
          </a:p>
          <a:p>
            <a:pPr lvl="1">
              <a:buFont typeface="Arial" panose="020B0604020202020204" pitchFamily="34" charset="0"/>
              <a:buChar char="•"/>
            </a:pPr>
            <a:r>
              <a:rPr lang="en-AU" sz="2200" dirty="0"/>
              <a:t>But online, with 500 students, that is somewhat more difficult – so we’ll be working on this in the tutorials…</a:t>
            </a:r>
          </a:p>
          <a:p>
            <a:pPr>
              <a:buFont typeface="Arial" panose="020B0604020202020204" pitchFamily="34" charset="0"/>
              <a:buChar char="•"/>
            </a:pPr>
            <a:endParaRPr lang="en-AU" sz="2600" dirty="0"/>
          </a:p>
          <a:p>
            <a:pPr>
              <a:buFont typeface="Arial" panose="020B0604020202020204" pitchFamily="34" charset="0"/>
              <a:buChar char="•"/>
            </a:pPr>
            <a:r>
              <a:rPr lang="en-AU" sz="2600" dirty="0"/>
              <a:t>In the meantime: we’ll use </a:t>
            </a:r>
            <a:r>
              <a:rPr lang="en-AU" sz="2600" dirty="0" err="1"/>
              <a:t>mentimeter</a:t>
            </a:r>
            <a:r>
              <a:rPr lang="en-AU" sz="2600" dirty="0"/>
              <a:t> to get you thinking about computing jobs…</a:t>
            </a:r>
          </a:p>
          <a:p>
            <a:pPr marL="800100" lvl="2" indent="0">
              <a:buNone/>
            </a:pPr>
            <a:r>
              <a:rPr lang="en-AU" sz="2200" b="1" dirty="0">
                <a:solidFill>
                  <a:schemeClr val="accent1"/>
                </a:solidFill>
              </a:rPr>
              <a:t>Activity</a:t>
            </a:r>
          </a:p>
          <a:p>
            <a:pPr marL="800100" lvl="2" indent="0">
              <a:buNone/>
            </a:pPr>
            <a:r>
              <a:rPr lang="en-AU" dirty="0"/>
              <a:t>Go to </a:t>
            </a:r>
            <a:r>
              <a:rPr lang="en-AU" dirty="0">
                <a:hlinkClick r:id="rId3"/>
              </a:rPr>
              <a:t>www.menti.com</a:t>
            </a:r>
            <a:endParaRPr lang="en-AU" dirty="0"/>
          </a:p>
          <a:p>
            <a:pPr marL="1257300" lvl="3" indent="0">
              <a:buNone/>
            </a:pPr>
            <a:r>
              <a:rPr lang="en-AU" dirty="0"/>
              <a:t>Q: What 3 aspects of IT/Computing most interest you?</a:t>
            </a:r>
          </a:p>
          <a:p>
            <a:pPr marL="457200" lvl="1" indent="0">
              <a:buNone/>
            </a:pPr>
            <a:endParaRPr lang="en-AU" sz="2200" dirty="0"/>
          </a:p>
          <a:p>
            <a:pPr marL="1257300" lvl="2" indent="-457200">
              <a:buFont typeface="+mj-lt"/>
              <a:buAutoNum type="arabicPeriod"/>
            </a:pPr>
            <a:endParaRPr lang="en-AU" sz="2200" dirty="0"/>
          </a:p>
          <a:p>
            <a:pPr>
              <a:buFont typeface="Arial" panose="020B0604020202020204" pitchFamily="34" charset="0"/>
              <a:buChar char="•"/>
            </a:pPr>
            <a:endParaRPr lang="en-AU" sz="2600" dirty="0"/>
          </a:p>
          <a:p>
            <a:pPr marL="0" lvl="0" indent="0">
              <a:buNone/>
            </a:pPr>
            <a:endParaRPr lang="en-AU" sz="2600" dirty="0"/>
          </a:p>
          <a:p>
            <a:endParaRPr lang="en-AU" dirty="0"/>
          </a:p>
          <a:p>
            <a:pPr marL="0" indent="0">
              <a:buNone/>
            </a:pPr>
            <a:endParaRPr lang="en-AU" dirty="0"/>
          </a:p>
          <a:p>
            <a:pPr lvl="2"/>
            <a:endParaRPr lang="en-AU" dirty="0"/>
          </a:p>
          <a:p>
            <a:pPr marL="457200" lvl="1" indent="0">
              <a:buNone/>
            </a:pPr>
            <a:endParaRPr lang="en-AU" dirty="0"/>
          </a:p>
        </p:txBody>
      </p:sp>
    </p:spTree>
    <p:extLst>
      <p:ext uri="{BB962C8B-B14F-4D97-AF65-F5344CB8AC3E}">
        <p14:creationId xmlns:p14="http://schemas.microsoft.com/office/powerpoint/2010/main" val="1970426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5B27-4B93-4E32-B3FE-91054859ED6F}"/>
              </a:ext>
            </a:extLst>
          </p:cNvPr>
          <p:cNvSpPr>
            <a:spLocks noGrp="1"/>
          </p:cNvSpPr>
          <p:nvPr>
            <p:ph type="title"/>
          </p:nvPr>
        </p:nvSpPr>
        <p:spPr/>
        <p:txBody>
          <a:bodyPr/>
          <a:lstStyle/>
          <a:p>
            <a:pPr algn="ctr"/>
            <a:r>
              <a:rPr lang="en-AU" dirty="0"/>
              <a:t>Self-Learning</a:t>
            </a:r>
          </a:p>
        </p:txBody>
      </p:sp>
      <p:sp>
        <p:nvSpPr>
          <p:cNvPr id="3" name="Content Placeholder 2">
            <a:extLst>
              <a:ext uri="{FF2B5EF4-FFF2-40B4-BE49-F238E27FC236}">
                <a16:creationId xmlns:a16="http://schemas.microsoft.com/office/drawing/2014/main" id="{ADBE53AC-D4FF-45CD-9FF5-4C9DB5608942}"/>
              </a:ext>
            </a:extLst>
          </p:cNvPr>
          <p:cNvSpPr>
            <a:spLocks noGrp="1"/>
          </p:cNvSpPr>
          <p:nvPr>
            <p:ph idx="1"/>
          </p:nvPr>
        </p:nvSpPr>
        <p:spPr/>
        <p:txBody>
          <a:bodyPr/>
          <a:lstStyle/>
          <a:p>
            <a:r>
              <a:rPr lang="en-AU" dirty="0"/>
              <a:t>How good are you at learning independently?</a:t>
            </a:r>
          </a:p>
          <a:p>
            <a:pPr lvl="1"/>
            <a:r>
              <a:rPr lang="en-AU" dirty="0"/>
              <a:t>Can you identify something you learnt yourself, without it being directed by someone else?</a:t>
            </a:r>
          </a:p>
          <a:p>
            <a:pPr lvl="1"/>
            <a:r>
              <a:rPr lang="en-AU" dirty="0"/>
              <a:t>How did you manage this?</a:t>
            </a:r>
          </a:p>
          <a:p>
            <a:pPr lvl="1"/>
            <a:endParaRPr lang="en-AU" dirty="0"/>
          </a:p>
          <a:p>
            <a:pPr lvl="1"/>
            <a:endParaRPr lang="en-AU" dirty="0"/>
          </a:p>
          <a:p>
            <a:r>
              <a:rPr lang="en-AU" dirty="0"/>
              <a:t>Initial Activity</a:t>
            </a:r>
          </a:p>
          <a:p>
            <a:pPr lvl="1"/>
            <a:r>
              <a:rPr lang="en-AU" dirty="0"/>
              <a:t>We want you to learn “</a:t>
            </a:r>
            <a:r>
              <a:rPr lang="en-AU" dirty="0" err="1"/>
              <a:t>MarkDown</a:t>
            </a:r>
            <a:r>
              <a:rPr lang="en-AU" dirty="0"/>
              <a:t>”</a:t>
            </a:r>
          </a:p>
          <a:p>
            <a:pPr lvl="2"/>
            <a:r>
              <a:rPr lang="en-AU" dirty="0"/>
              <a:t>a document formatting ‘language’ widely used for online documents</a:t>
            </a:r>
          </a:p>
          <a:p>
            <a:pPr lvl="1"/>
            <a:r>
              <a:rPr lang="en-AU" dirty="0"/>
              <a:t>But you should only spend 2-3 hours</a:t>
            </a:r>
          </a:p>
          <a:p>
            <a:pPr lvl="1"/>
            <a:r>
              <a:rPr lang="en-AU" dirty="0"/>
              <a:t>See how far you can get prior to next weeks class…</a:t>
            </a:r>
          </a:p>
          <a:p>
            <a:pPr lvl="1"/>
            <a:r>
              <a:rPr lang="en-AU" i="1" dirty="0"/>
              <a:t>Not assessed – so no point in copying off others!</a:t>
            </a:r>
            <a:endParaRPr lang="en-AU" dirty="0"/>
          </a:p>
          <a:p>
            <a:pPr lvl="1"/>
            <a:endParaRPr lang="en-AU" i="1" dirty="0"/>
          </a:p>
        </p:txBody>
      </p:sp>
    </p:spTree>
    <p:extLst>
      <p:ext uri="{BB962C8B-B14F-4D97-AF65-F5344CB8AC3E}">
        <p14:creationId xmlns:p14="http://schemas.microsoft.com/office/powerpoint/2010/main" val="41309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3802-F4FA-4600-99EA-6FFEC1184DC2}"/>
              </a:ext>
            </a:extLst>
          </p:cNvPr>
          <p:cNvSpPr>
            <a:spLocks noGrp="1"/>
          </p:cNvSpPr>
          <p:nvPr>
            <p:ph type="title"/>
          </p:nvPr>
        </p:nvSpPr>
        <p:spPr/>
        <p:txBody>
          <a:bodyPr/>
          <a:lstStyle/>
          <a:p>
            <a:pPr algn="ctr"/>
            <a:r>
              <a:rPr lang="en-AU" dirty="0"/>
              <a:t>Self Learning</a:t>
            </a:r>
          </a:p>
        </p:txBody>
      </p:sp>
      <p:pic>
        <p:nvPicPr>
          <p:cNvPr id="3" name="Picture 2">
            <a:extLst>
              <a:ext uri="{FF2B5EF4-FFF2-40B4-BE49-F238E27FC236}">
                <a16:creationId xmlns:a16="http://schemas.microsoft.com/office/drawing/2014/main" id="{754DB0EE-228F-4987-A1CA-682AF9121692}"/>
              </a:ext>
            </a:extLst>
          </p:cNvPr>
          <p:cNvPicPr>
            <a:picLocks noChangeAspect="1"/>
          </p:cNvPicPr>
          <p:nvPr/>
        </p:nvPicPr>
        <p:blipFill>
          <a:blip r:embed="rId2"/>
          <a:stretch>
            <a:fillRect/>
          </a:stretch>
        </p:blipFill>
        <p:spPr>
          <a:xfrm>
            <a:off x="457200" y="1429656"/>
            <a:ext cx="4038346" cy="5159829"/>
          </a:xfrm>
          <a:prstGeom prst="rect">
            <a:avLst/>
          </a:prstGeom>
        </p:spPr>
      </p:pic>
      <p:pic>
        <p:nvPicPr>
          <p:cNvPr id="4" name="Picture 3">
            <a:extLst>
              <a:ext uri="{FF2B5EF4-FFF2-40B4-BE49-F238E27FC236}">
                <a16:creationId xmlns:a16="http://schemas.microsoft.com/office/drawing/2014/main" id="{3059B5A6-83F3-4A9A-8C3F-5D77D2499543}"/>
              </a:ext>
            </a:extLst>
          </p:cNvPr>
          <p:cNvPicPr>
            <a:picLocks noChangeAspect="1"/>
          </p:cNvPicPr>
          <p:nvPr/>
        </p:nvPicPr>
        <p:blipFill>
          <a:blip r:embed="rId3"/>
          <a:stretch>
            <a:fillRect/>
          </a:stretch>
        </p:blipFill>
        <p:spPr>
          <a:xfrm>
            <a:off x="4710473" y="1545771"/>
            <a:ext cx="4221703" cy="5257799"/>
          </a:xfrm>
          <a:prstGeom prst="rect">
            <a:avLst/>
          </a:prstGeom>
        </p:spPr>
      </p:pic>
    </p:spTree>
    <p:extLst>
      <p:ext uri="{BB962C8B-B14F-4D97-AF65-F5344CB8AC3E}">
        <p14:creationId xmlns:p14="http://schemas.microsoft.com/office/powerpoint/2010/main" val="663819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pPr marL="0" indent="0" algn="ctr">
              <a:buNone/>
            </a:pPr>
            <a:endParaRPr lang="en-AU" dirty="0"/>
          </a:p>
          <a:p>
            <a:pPr marL="0" indent="0" algn="ctr">
              <a:buNone/>
            </a:pPr>
            <a:endParaRPr lang="en-AU" dirty="0"/>
          </a:p>
          <a:p>
            <a:pPr marL="0" indent="0" algn="ctr">
              <a:buNone/>
            </a:pPr>
            <a:r>
              <a:rPr lang="en-AU" sz="6600" dirty="0"/>
              <a:t>Questions?</a:t>
            </a:r>
          </a:p>
        </p:txBody>
      </p:sp>
    </p:spTree>
    <p:extLst>
      <p:ext uri="{BB962C8B-B14F-4D97-AF65-F5344CB8AC3E}">
        <p14:creationId xmlns:p14="http://schemas.microsoft.com/office/powerpoint/2010/main" val="212486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Academic Integrity Practice</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73550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9F3D9-B1B6-D449-8AF5-07DA007D14BD}"/>
              </a:ext>
            </a:extLst>
          </p:cNvPr>
          <p:cNvSpPr>
            <a:spLocks noGrp="1"/>
          </p:cNvSpPr>
          <p:nvPr>
            <p:ph idx="1"/>
          </p:nvPr>
        </p:nvSpPr>
        <p:spPr/>
        <p:txBody>
          <a:bodyPr/>
          <a:lstStyle/>
          <a:p>
            <a:r>
              <a:rPr lang="en-US" dirty="0"/>
              <a:t>Source:</a:t>
            </a:r>
          </a:p>
          <a:p>
            <a:pPr lvl="1"/>
            <a:r>
              <a:rPr lang="en-US" dirty="0"/>
              <a:t>Different types of </a:t>
            </a:r>
            <a:r>
              <a:rPr lang="en-US" dirty="0">
                <a:solidFill>
                  <a:srgbClr val="FF0000"/>
                </a:solidFill>
              </a:rPr>
              <a:t>sources of help </a:t>
            </a:r>
            <a:r>
              <a:rPr lang="en-US" dirty="0"/>
              <a:t>are accepted for </a:t>
            </a:r>
            <a:r>
              <a:rPr lang="en-US" dirty="0">
                <a:solidFill>
                  <a:srgbClr val="FF0000"/>
                </a:solidFill>
              </a:rPr>
              <a:t>different academic levels </a:t>
            </a:r>
            <a:r>
              <a:rPr lang="en-US" dirty="0"/>
              <a:t>(Junior, Intermediate, Senior, Postgraduate)</a:t>
            </a:r>
          </a:p>
          <a:p>
            <a:pPr marL="342891" lvl="1" indent="0">
              <a:buNone/>
            </a:pPr>
            <a:endParaRPr lang="en-US" dirty="0"/>
          </a:p>
          <a:p>
            <a:r>
              <a:rPr lang="en-US" dirty="0"/>
              <a:t>Nature of Help:</a:t>
            </a:r>
          </a:p>
          <a:p>
            <a:pPr lvl="1"/>
            <a:r>
              <a:rPr lang="en-US" dirty="0"/>
              <a:t>Different types of help are accepted for </a:t>
            </a:r>
            <a:r>
              <a:rPr lang="en-US" dirty="0">
                <a:solidFill>
                  <a:srgbClr val="FF0000"/>
                </a:solidFill>
              </a:rPr>
              <a:t>different types of assessment</a:t>
            </a:r>
            <a:r>
              <a:rPr lang="en-US" dirty="0"/>
              <a:t>.</a:t>
            </a:r>
          </a:p>
          <a:p>
            <a:endParaRPr lang="en-US" dirty="0"/>
          </a:p>
          <a:p>
            <a:r>
              <a:rPr lang="en-US" dirty="0"/>
              <a:t>Two slides explaining “Source” and “Nature” of help allowed</a:t>
            </a:r>
          </a:p>
          <a:p>
            <a:r>
              <a:rPr lang="en-US" dirty="0">
                <a:solidFill>
                  <a:srgbClr val="FF0000"/>
                </a:solidFill>
              </a:rPr>
              <a:t>You can adjust </a:t>
            </a:r>
            <a:r>
              <a:rPr lang="en-US" dirty="0"/>
              <a:t>the chart to suite the academic integrity requirement for your assessments.</a:t>
            </a:r>
          </a:p>
        </p:txBody>
      </p:sp>
      <p:sp>
        <p:nvSpPr>
          <p:cNvPr id="3" name="Title 2">
            <a:extLst>
              <a:ext uri="{FF2B5EF4-FFF2-40B4-BE49-F238E27FC236}">
                <a16:creationId xmlns:a16="http://schemas.microsoft.com/office/drawing/2014/main" id="{3B5F9EA6-9440-8542-918A-06388AA35508}"/>
              </a:ext>
            </a:extLst>
          </p:cNvPr>
          <p:cNvSpPr>
            <a:spLocks noGrp="1"/>
          </p:cNvSpPr>
          <p:nvPr>
            <p:ph type="title"/>
          </p:nvPr>
        </p:nvSpPr>
        <p:spPr/>
        <p:txBody>
          <a:bodyPr/>
          <a:lstStyle/>
          <a:p>
            <a:r>
              <a:rPr lang="en-US" dirty="0"/>
              <a:t>Different levels/types of Academic Integrity practice</a:t>
            </a:r>
          </a:p>
        </p:txBody>
      </p:sp>
    </p:spTree>
    <p:extLst>
      <p:ext uri="{BB962C8B-B14F-4D97-AF65-F5344CB8AC3E}">
        <p14:creationId xmlns:p14="http://schemas.microsoft.com/office/powerpoint/2010/main" val="2469611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81" y="2334364"/>
          <a:ext cx="8586839" cy="1135380"/>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1025493">
                  <a:extLst>
                    <a:ext uri="{9D8B030D-6E8A-4147-A177-3AD203B41FA5}">
                      <a16:colId xmlns:a16="http://schemas.microsoft.com/office/drawing/2014/main" val="3834186357"/>
                    </a:ext>
                  </a:extLst>
                </a:gridCol>
                <a:gridCol w="1455008">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bg1"/>
                          </a:solidFill>
                        </a:rPr>
                        <a:t>Online forums/</a:t>
                      </a:r>
                    </a:p>
                    <a:p>
                      <a:pPr algn="ctr"/>
                      <a:r>
                        <a:rPr lang="en-US" sz="1400" dirty="0">
                          <a:solidFill>
                            <a:schemeClr val="bg1"/>
                          </a:solidFill>
                        </a:rPr>
                        <a:t>Online tutors</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Students outside course/</a:t>
                      </a:r>
                      <a:r>
                        <a:rPr lang="en-US" sz="1400" dirty="0" err="1"/>
                        <a:t>UoS</a:t>
                      </a:r>
                      <a:endParaRPr lang="en-US" sz="1400" dirty="0"/>
                    </a:p>
                  </a:txBody>
                  <a:tcPr marL="68580" marR="68580" marT="34290" marB="34290"/>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76489"/>
            <a:ext cx="8586839" cy="923330"/>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7" y="4343185"/>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1810880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79" y="2334364"/>
          <a:ext cx="8426450" cy="948773"/>
        </p:xfrm>
        <a:graphic>
          <a:graphicData uri="http://schemas.openxmlformats.org/drawingml/2006/table">
            <a:tbl>
              <a:tblPr firstRow="1" bandRow="1">
                <a:tableStyleId>{5C22544A-7EE6-4342-B048-85BDC9FD1C3A}</a:tableStyleId>
              </a:tblPr>
              <a:tblGrid>
                <a:gridCol w="1749346">
                  <a:extLst>
                    <a:ext uri="{9D8B030D-6E8A-4147-A177-3AD203B41FA5}">
                      <a16:colId xmlns:a16="http://schemas.microsoft.com/office/drawing/2014/main" val="1293753816"/>
                    </a:ext>
                  </a:extLst>
                </a:gridCol>
                <a:gridCol w="1790858">
                  <a:extLst>
                    <a:ext uri="{9D8B030D-6E8A-4147-A177-3AD203B41FA5}">
                      <a16:colId xmlns:a16="http://schemas.microsoft.com/office/drawing/2014/main" val="2840082032"/>
                    </a:ext>
                  </a:extLst>
                </a:gridCol>
                <a:gridCol w="1890039">
                  <a:extLst>
                    <a:ext uri="{9D8B030D-6E8A-4147-A177-3AD203B41FA5}">
                      <a16:colId xmlns:a16="http://schemas.microsoft.com/office/drawing/2014/main" val="1988281380"/>
                    </a:ext>
                  </a:extLst>
                </a:gridCol>
                <a:gridCol w="1464276">
                  <a:extLst>
                    <a:ext uri="{9D8B030D-6E8A-4147-A177-3AD203B41FA5}">
                      <a16:colId xmlns:a16="http://schemas.microsoft.com/office/drawing/2014/main" val="3834186357"/>
                    </a:ext>
                  </a:extLst>
                </a:gridCol>
                <a:gridCol w="1531931">
                  <a:extLst>
                    <a:ext uri="{9D8B030D-6E8A-4147-A177-3AD203B41FA5}">
                      <a16:colId xmlns:a16="http://schemas.microsoft.com/office/drawing/2014/main" val="4247083310"/>
                    </a:ext>
                  </a:extLst>
                </a:gridCol>
              </a:tblGrid>
              <a:tr h="948773">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bg1"/>
                          </a:solidFill>
                        </a:rPr>
                        <a:t>Sharing approach/concept to derive assignment solution</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encouraged to obtain help through relevant teaching materials and practices but not directly on assessment materials</a:t>
            </a:r>
          </a:p>
        </p:txBody>
      </p:sp>
      <p:grpSp>
        <p:nvGrpSpPr>
          <p:cNvPr id="25" name="Group 24">
            <a:extLst>
              <a:ext uri="{FF2B5EF4-FFF2-40B4-BE49-F238E27FC236}">
                <a16:creationId xmlns:a16="http://schemas.microsoft.com/office/drawing/2014/main" id="{1C31F972-9491-664D-9C1E-598802D123BC}"/>
              </a:ext>
            </a:extLst>
          </p:cNvPr>
          <p:cNvGrpSpPr/>
          <p:nvPr/>
        </p:nvGrpSpPr>
        <p:grpSpPr>
          <a:xfrm>
            <a:off x="3739669" y="5023365"/>
            <a:ext cx="4531839" cy="1257836"/>
            <a:chOff x="1310554" y="5501391"/>
            <a:chExt cx="5993025" cy="1677113"/>
          </a:xfrm>
        </p:grpSpPr>
        <p:sp>
          <p:nvSpPr>
            <p:cNvPr id="26" name="Rectangle 25">
              <a:extLst>
                <a:ext uri="{FF2B5EF4-FFF2-40B4-BE49-F238E27FC236}">
                  <a16:creationId xmlns:a16="http://schemas.microsoft.com/office/drawing/2014/main" id="{9189B88B-A3D1-084A-82E7-3821269ACE08}"/>
                </a:ext>
              </a:extLst>
            </p:cNvPr>
            <p:cNvSpPr/>
            <p:nvPr/>
          </p:nvSpPr>
          <p:spPr>
            <a:xfrm>
              <a:off x="1310554" y="5552343"/>
              <a:ext cx="234778" cy="234778"/>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F0E4A6-ADD2-7045-8110-E6DE5A711003}"/>
                </a:ext>
              </a:extLst>
            </p:cNvPr>
            <p:cNvSpPr/>
            <p:nvPr/>
          </p:nvSpPr>
          <p:spPr>
            <a:xfrm>
              <a:off x="1310554" y="5952676"/>
              <a:ext cx="234778" cy="234778"/>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A1B870-B196-8B4C-B96F-BEE0DDB499DD}"/>
                </a:ext>
              </a:extLst>
            </p:cNvPr>
            <p:cNvSpPr/>
            <p:nvPr/>
          </p:nvSpPr>
          <p:spPr>
            <a:xfrm>
              <a:off x="1310554" y="6353007"/>
              <a:ext cx="234778" cy="234778"/>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8DC21-951A-BD4D-923B-2FC269F1AF28}"/>
                </a:ext>
              </a:extLst>
            </p:cNvPr>
            <p:cNvSpPr/>
            <p:nvPr/>
          </p:nvSpPr>
          <p:spPr>
            <a:xfrm>
              <a:off x="1310554" y="6753338"/>
              <a:ext cx="234778" cy="234778"/>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0EA897-F45A-4A4F-ACFB-19624B04A82C}"/>
                </a:ext>
              </a:extLst>
            </p:cNvPr>
            <p:cNvSpPr txBox="1"/>
            <p:nvPr/>
          </p:nvSpPr>
          <p:spPr>
            <a:xfrm>
              <a:off x="1755396" y="5501391"/>
              <a:ext cx="2051221" cy="492442"/>
            </a:xfrm>
            <a:prstGeom prst="rect">
              <a:avLst/>
            </a:prstGeom>
            <a:noFill/>
          </p:spPr>
          <p:txBody>
            <a:bodyPr wrap="square" rtlCol="0">
              <a:spAutoFit/>
            </a:bodyPr>
            <a:lstStyle/>
            <a:p>
              <a:r>
                <a:rPr lang="en-US" dirty="0"/>
                <a:t>Encouraged</a:t>
              </a:r>
            </a:p>
          </p:txBody>
        </p:sp>
        <p:sp>
          <p:nvSpPr>
            <p:cNvPr id="31" name="TextBox 30">
              <a:extLst>
                <a:ext uri="{FF2B5EF4-FFF2-40B4-BE49-F238E27FC236}">
                  <a16:creationId xmlns:a16="http://schemas.microsoft.com/office/drawing/2014/main" id="{F0E317A2-172F-6A44-AABD-A6AEBB7BA126}"/>
                </a:ext>
              </a:extLst>
            </p:cNvPr>
            <p:cNvSpPr txBox="1"/>
            <p:nvPr/>
          </p:nvSpPr>
          <p:spPr>
            <a:xfrm>
              <a:off x="1755394" y="5887471"/>
              <a:ext cx="5548185" cy="492442"/>
            </a:xfrm>
            <a:prstGeom prst="rect">
              <a:avLst/>
            </a:prstGeom>
            <a:noFill/>
          </p:spPr>
          <p:txBody>
            <a:bodyPr wrap="square" rtlCol="0">
              <a:spAutoFit/>
            </a:bodyPr>
            <a:lstStyle/>
            <a:p>
              <a:r>
                <a:rPr lang="en-US" dirty="0"/>
                <a:t>Attribution required</a:t>
              </a:r>
            </a:p>
          </p:txBody>
        </p:sp>
        <p:sp>
          <p:nvSpPr>
            <p:cNvPr id="32" name="TextBox 31">
              <a:extLst>
                <a:ext uri="{FF2B5EF4-FFF2-40B4-BE49-F238E27FC236}">
                  <a16:creationId xmlns:a16="http://schemas.microsoft.com/office/drawing/2014/main" id="{BC1EA7A0-2FCC-D042-B679-FAD0E09E1A61}"/>
                </a:ext>
              </a:extLst>
            </p:cNvPr>
            <p:cNvSpPr txBox="1"/>
            <p:nvPr/>
          </p:nvSpPr>
          <p:spPr>
            <a:xfrm>
              <a:off x="1755394" y="6285729"/>
              <a:ext cx="5548185" cy="492442"/>
            </a:xfrm>
            <a:prstGeom prst="rect">
              <a:avLst/>
            </a:prstGeom>
            <a:noFill/>
          </p:spPr>
          <p:txBody>
            <a:bodyPr wrap="square" rtlCol="0">
              <a:spAutoFit/>
            </a:bodyPr>
            <a:lstStyle/>
            <a:p>
              <a:r>
                <a:rPr lang="en-US" dirty="0"/>
                <a:t>Not acceptable</a:t>
              </a:r>
            </a:p>
          </p:txBody>
        </p:sp>
        <p:sp>
          <p:nvSpPr>
            <p:cNvPr id="33" name="TextBox 32">
              <a:extLst>
                <a:ext uri="{FF2B5EF4-FFF2-40B4-BE49-F238E27FC236}">
                  <a16:creationId xmlns:a16="http://schemas.microsoft.com/office/drawing/2014/main" id="{8880BEB2-44E8-6642-9849-7EAE2916EC7F}"/>
                </a:ext>
              </a:extLst>
            </p:cNvPr>
            <p:cNvSpPr txBox="1"/>
            <p:nvPr/>
          </p:nvSpPr>
          <p:spPr>
            <a:xfrm>
              <a:off x="1755394" y="6686062"/>
              <a:ext cx="5548185"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76029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81" y="2334364"/>
          <a:ext cx="8586839" cy="948773"/>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979155">
                  <a:extLst>
                    <a:ext uri="{9D8B030D-6E8A-4147-A177-3AD203B41FA5}">
                      <a16:colId xmlns:a16="http://schemas.microsoft.com/office/drawing/2014/main" val="3834186357"/>
                    </a:ext>
                  </a:extLst>
                </a:gridCol>
                <a:gridCol w="1501346">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tx1"/>
                          </a:solidFill>
                        </a:rPr>
                        <a:t>Online forums/</a:t>
                      </a:r>
                    </a:p>
                    <a:p>
                      <a:pPr algn="ctr"/>
                      <a:r>
                        <a:rPr lang="en-US" sz="1400" dirty="0">
                          <a:solidFill>
                            <a:schemeClr val="tx1"/>
                          </a:solidFill>
                        </a:rPr>
                        <a:t>Online tutors</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solidFill>
                            <a:schemeClr val="tx1"/>
                          </a:solidFill>
                        </a:rPr>
                        <a:t>Students outside course/</a:t>
                      </a:r>
                      <a:r>
                        <a:rPr lang="en-US" sz="1400" dirty="0" err="1">
                          <a:solidFill>
                            <a:schemeClr val="tx1"/>
                          </a:solidFill>
                        </a:rPr>
                        <a:t>UoS</a:t>
                      </a:r>
                      <a:endParaRPr lang="en-US" sz="1400" dirty="0">
                        <a:solidFill>
                          <a:schemeClr val="tx1"/>
                        </a:solidFill>
                      </a:endParaRPr>
                    </a:p>
                    <a:p>
                      <a:pPr algn="ctr"/>
                      <a:endParaRPr lang="en-US" sz="1400" dirty="0"/>
                    </a:p>
                  </a:txBody>
                  <a:tcPr marL="68580" marR="68580" marT="34290" marB="34290">
                    <a:solidFill>
                      <a:srgbClr val="FFFF00"/>
                    </a:solidFill>
                  </a:tcPr>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81" y="1167413"/>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1" y="1747753"/>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4023"/>
            <a:ext cx="8586839" cy="1200329"/>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high level knowledge/skills</a:t>
            </a:r>
          </a:p>
          <a:p>
            <a:pPr marL="214313" indent="-214313">
              <a:buFont typeface="Arial" panose="020B0604020202020204" pitchFamily="34" charset="0"/>
              <a:buChar char="•"/>
            </a:pPr>
            <a:r>
              <a:rPr lang="en-US" dirty="0"/>
              <a:t>A student needs to gain skills to find, evaluate and apply existing knowledge/solutions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6" y="4361720"/>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3982356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79" y="2334363"/>
          <a:ext cx="8507075" cy="999089"/>
        </p:xfrm>
        <a:graphic>
          <a:graphicData uri="http://schemas.openxmlformats.org/drawingml/2006/table">
            <a:tbl>
              <a:tblPr firstRow="1" bandRow="1">
                <a:tableStyleId>{5C22544A-7EE6-4342-B048-85BDC9FD1C3A}</a:tableStyleId>
              </a:tblPr>
              <a:tblGrid>
                <a:gridCol w="1766084">
                  <a:extLst>
                    <a:ext uri="{9D8B030D-6E8A-4147-A177-3AD203B41FA5}">
                      <a16:colId xmlns:a16="http://schemas.microsoft.com/office/drawing/2014/main" val="1293753816"/>
                    </a:ext>
                  </a:extLst>
                </a:gridCol>
                <a:gridCol w="1807993">
                  <a:extLst>
                    <a:ext uri="{9D8B030D-6E8A-4147-A177-3AD203B41FA5}">
                      <a16:colId xmlns:a16="http://schemas.microsoft.com/office/drawing/2014/main" val="2840082032"/>
                    </a:ext>
                  </a:extLst>
                </a:gridCol>
                <a:gridCol w="1908123">
                  <a:extLst>
                    <a:ext uri="{9D8B030D-6E8A-4147-A177-3AD203B41FA5}">
                      <a16:colId xmlns:a16="http://schemas.microsoft.com/office/drawing/2014/main" val="1988281380"/>
                    </a:ext>
                  </a:extLst>
                </a:gridCol>
                <a:gridCol w="1478286">
                  <a:extLst>
                    <a:ext uri="{9D8B030D-6E8A-4147-A177-3AD203B41FA5}">
                      <a16:colId xmlns:a16="http://schemas.microsoft.com/office/drawing/2014/main" val="3834186357"/>
                    </a:ext>
                  </a:extLst>
                </a:gridCol>
                <a:gridCol w="1546589">
                  <a:extLst>
                    <a:ext uri="{9D8B030D-6E8A-4147-A177-3AD203B41FA5}">
                      <a16:colId xmlns:a16="http://schemas.microsoft.com/office/drawing/2014/main" val="4247083310"/>
                    </a:ext>
                  </a:extLst>
                </a:gridCol>
              </a:tblGrid>
              <a:tr h="999089">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tx1"/>
                          </a:solidFill>
                        </a:rPr>
                        <a:t>Sharing approach/concept to derive assignment solution</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encouraged to obtain help through relevant teaching materials and practices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497682" y="4857735"/>
            <a:ext cx="4531841" cy="1257837"/>
            <a:chOff x="990544" y="5293609"/>
            <a:chExt cx="5993026" cy="1677114"/>
          </a:xfrm>
        </p:grpSpPr>
        <p:sp>
          <p:nvSpPr>
            <p:cNvPr id="8" name="Rectangle 7">
              <a:extLst>
                <a:ext uri="{FF2B5EF4-FFF2-40B4-BE49-F238E27FC236}">
                  <a16:creationId xmlns:a16="http://schemas.microsoft.com/office/drawing/2014/main" id="{9189B88B-A3D1-084A-82E7-3821269ACE08}"/>
                </a:ext>
              </a:extLst>
            </p:cNvPr>
            <p:cNvSpPr/>
            <p:nvPr/>
          </p:nvSpPr>
          <p:spPr>
            <a:xfrm>
              <a:off x="990544" y="5344564"/>
              <a:ext cx="234778" cy="234780"/>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990544" y="5744895"/>
              <a:ext cx="234778" cy="234780"/>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990544" y="6145228"/>
              <a:ext cx="234778" cy="234780"/>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990544" y="6545560"/>
              <a:ext cx="234778" cy="234780"/>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435386" y="5293609"/>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435384" y="5679690"/>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435384" y="6077949"/>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435384" y="6478281"/>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583778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WHS Induction</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3241988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IT Careers – What do they look like?</a:t>
            </a:r>
          </a:p>
        </p:txBody>
      </p:sp>
      <p:sp>
        <p:nvSpPr>
          <p:cNvPr id="3" name="Content Placeholder 2"/>
          <p:cNvSpPr>
            <a:spLocks noGrp="1"/>
          </p:cNvSpPr>
          <p:nvPr>
            <p:ph idx="1"/>
          </p:nvPr>
        </p:nvSpPr>
        <p:spPr>
          <a:xfrm>
            <a:off x="457200" y="975360"/>
            <a:ext cx="8229600" cy="5150803"/>
          </a:xfrm>
        </p:spPr>
        <p:txBody>
          <a:bodyPr>
            <a:normAutofit/>
          </a:bodyPr>
          <a:lstStyle/>
          <a:p>
            <a:pPr>
              <a:buFont typeface="Arial" panose="020B0604020202020204" pitchFamily="34" charset="0"/>
              <a:buChar char="•"/>
            </a:pPr>
            <a:r>
              <a:rPr lang="en-AU" sz="2000" dirty="0"/>
              <a:t>Which key words in the previous exercise describe professional IT careers? How do you know?</a:t>
            </a:r>
          </a:p>
          <a:p>
            <a:pPr marL="800100" lvl="2" indent="0">
              <a:buNone/>
            </a:pPr>
            <a:r>
              <a:rPr lang="en-AU" b="1" dirty="0">
                <a:solidFill>
                  <a:schemeClr val="accent1"/>
                </a:solidFill>
              </a:rPr>
              <a:t>Activity </a:t>
            </a:r>
          </a:p>
          <a:p>
            <a:pPr marL="857250" lvl="2" indent="0">
              <a:buNone/>
            </a:pPr>
            <a:r>
              <a:rPr lang="en-AU" sz="1600" dirty="0"/>
              <a:t>Select a job website (for example </a:t>
            </a:r>
            <a:r>
              <a:rPr lang="en-AU" sz="1600" dirty="0">
                <a:hlinkClick r:id="rId3"/>
              </a:rPr>
              <a:t>http://www.seek.com.au/</a:t>
            </a:r>
            <a:r>
              <a:rPr lang="en-AU" sz="1600" dirty="0"/>
              <a:t>, </a:t>
            </a:r>
            <a:r>
              <a:rPr lang="en-AU" sz="1600" dirty="0">
                <a:hlinkClick r:id="rId4"/>
              </a:rPr>
              <a:t>https://jobsearch.gov.au/</a:t>
            </a:r>
            <a:r>
              <a:rPr lang="en-AU" sz="1600" dirty="0"/>
              <a:t>,  </a:t>
            </a:r>
            <a:r>
              <a:rPr lang="en-AU" sz="1600" dirty="0">
                <a:hlinkClick r:id="rId5"/>
              </a:rPr>
              <a:t>https://www.careerone.com.au/</a:t>
            </a:r>
            <a:r>
              <a:rPr lang="en-AU" sz="1600" dirty="0"/>
              <a:t> etc.) and search for key words.</a:t>
            </a:r>
          </a:p>
          <a:p>
            <a:pPr marL="857250" lvl="2" indent="0">
              <a:buNone/>
            </a:pPr>
            <a:r>
              <a:rPr lang="en-AU" sz="1600" dirty="0"/>
              <a:t>Go to </a:t>
            </a:r>
            <a:r>
              <a:rPr lang="en-AU" sz="1600" dirty="0">
                <a:hlinkClick r:id="rId6"/>
              </a:rPr>
              <a:t>www.menti.com</a:t>
            </a:r>
            <a:endParaRPr lang="en-AU" sz="1600" dirty="0"/>
          </a:p>
          <a:p>
            <a:pPr marL="1314450" lvl="3" indent="0">
              <a:buNone/>
            </a:pPr>
            <a:r>
              <a:rPr lang="en-AU" sz="1600" dirty="0"/>
              <a:t>Q: </a:t>
            </a:r>
            <a:r>
              <a:rPr lang="en-GB" sz="1600" dirty="0"/>
              <a:t>Brief description of an industry role (&lt;5 words)</a:t>
            </a:r>
            <a:endParaRPr lang="en-AU" sz="1600" dirty="0"/>
          </a:p>
          <a:p>
            <a:pPr lvl="1"/>
            <a:endParaRPr lang="en-AU" dirty="0"/>
          </a:p>
          <a:p>
            <a:pPr marL="457200" lvl="1" indent="0">
              <a:buNone/>
            </a:pPr>
            <a:endParaRPr lang="en-AU" dirty="0"/>
          </a:p>
          <a:p>
            <a:pPr lvl="1"/>
            <a:endParaRPr lang="en-AU" dirty="0"/>
          </a:p>
          <a:p>
            <a:pPr lvl="3"/>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67536217"/>
              </p:ext>
            </p:extLst>
          </p:nvPr>
        </p:nvGraphicFramePr>
        <p:xfrm>
          <a:off x="1112519" y="3298667"/>
          <a:ext cx="6997008" cy="2084991"/>
        </p:xfrm>
        <a:graphic>
          <a:graphicData uri="http://schemas.openxmlformats.org/drawingml/2006/table">
            <a:tbl>
              <a:tblPr firstRow="1" bandRow="1">
                <a:tableStyleId>{5C22544A-7EE6-4342-B048-85BDC9FD1C3A}</a:tableStyleId>
              </a:tblPr>
              <a:tblGrid>
                <a:gridCol w="3498504">
                  <a:extLst>
                    <a:ext uri="{9D8B030D-6E8A-4147-A177-3AD203B41FA5}">
                      <a16:colId xmlns:a16="http://schemas.microsoft.com/office/drawing/2014/main" val="20000"/>
                    </a:ext>
                  </a:extLst>
                </a:gridCol>
                <a:gridCol w="3498504">
                  <a:extLst>
                    <a:ext uri="{9D8B030D-6E8A-4147-A177-3AD203B41FA5}">
                      <a16:colId xmlns:a16="http://schemas.microsoft.com/office/drawing/2014/main" val="20001"/>
                    </a:ext>
                  </a:extLst>
                </a:gridCol>
              </a:tblGrid>
              <a:tr h="467011">
                <a:tc>
                  <a:txBody>
                    <a:bodyPr/>
                    <a:lstStyle/>
                    <a:p>
                      <a:pPr marL="457200">
                        <a:lnSpc>
                          <a:spcPct val="107000"/>
                        </a:lnSpc>
                        <a:spcAft>
                          <a:spcPts val="0"/>
                        </a:spcAft>
                      </a:pPr>
                      <a:r>
                        <a:rPr lang="en-AU" sz="1800" dirty="0">
                          <a:effectLst/>
                        </a:rPr>
                        <a:t>Key word(s)</a:t>
                      </a:r>
                      <a:endParaRPr lang="en-AU" sz="1100" dirty="0">
                        <a:effectLst/>
                        <a:latin typeface="Calibri"/>
                        <a:ea typeface="Calibri"/>
                        <a:cs typeface="Times New Roman"/>
                      </a:endParaRPr>
                    </a:p>
                  </a:txBody>
                  <a:tcPr/>
                </a:tc>
                <a:tc>
                  <a:txBody>
                    <a:bodyPr/>
                    <a:lstStyle/>
                    <a:p>
                      <a:pPr marL="457200">
                        <a:lnSpc>
                          <a:spcPct val="107000"/>
                        </a:lnSpc>
                        <a:spcAft>
                          <a:spcPts val="800"/>
                        </a:spcAft>
                      </a:pPr>
                      <a:r>
                        <a:rPr lang="en-AU" sz="1800" dirty="0">
                          <a:effectLst/>
                          <a:latin typeface="Calibri"/>
                          <a:ea typeface="Calibri"/>
                          <a:cs typeface="Times New Roman"/>
                        </a:rPr>
                        <a:t>Roles</a:t>
                      </a:r>
                    </a:p>
                  </a:txBody>
                  <a:tcPr/>
                </a:tc>
                <a:extLst>
                  <a:ext uri="{0D108BD9-81ED-4DB2-BD59-A6C34878D82A}">
                    <a16:rowId xmlns:a16="http://schemas.microsoft.com/office/drawing/2014/main" val="10000"/>
                  </a:ext>
                </a:extLst>
              </a:tr>
              <a:tr h="467011">
                <a:tc>
                  <a:txBody>
                    <a:bodyPr/>
                    <a:lstStyle/>
                    <a:p>
                      <a:pPr>
                        <a:lnSpc>
                          <a:spcPct val="107000"/>
                        </a:lnSpc>
                      </a:pPr>
                      <a:r>
                        <a:rPr lang="en-AU" sz="1800" dirty="0">
                          <a:effectLst/>
                          <a:latin typeface="Calibri"/>
                        </a:rPr>
                        <a:t>IT</a:t>
                      </a:r>
                      <a:r>
                        <a:rPr lang="en-AU" sz="1600" dirty="0">
                          <a:effectLst/>
                          <a:latin typeface="Calibri"/>
                        </a:rPr>
                        <a:t> </a:t>
                      </a:r>
                      <a:r>
                        <a:rPr lang="en-AU" sz="1800" dirty="0">
                          <a:effectLst/>
                          <a:latin typeface="Calibri"/>
                        </a:rPr>
                        <a:t>Programming</a:t>
                      </a:r>
                      <a:r>
                        <a:rPr lang="en-AU" sz="1600" baseline="0" dirty="0">
                          <a:effectLst/>
                          <a:latin typeface="Calibri"/>
                        </a:rPr>
                        <a:t> </a:t>
                      </a:r>
                      <a:r>
                        <a:rPr lang="en-AU" sz="1800" baseline="0" dirty="0">
                          <a:effectLst/>
                          <a:latin typeface="Calibri"/>
                        </a:rPr>
                        <a:t>Java</a:t>
                      </a:r>
                      <a:endParaRPr lang="en-AU" sz="1600" dirty="0">
                        <a:effectLst/>
                        <a:latin typeface="Calibri"/>
                      </a:endParaRPr>
                    </a:p>
                  </a:txBody>
                  <a:tcPr/>
                </a:tc>
                <a:tc>
                  <a:txBody>
                    <a:bodyPr/>
                    <a:lstStyle/>
                    <a:p>
                      <a:pPr>
                        <a:lnSpc>
                          <a:spcPct val="107000"/>
                        </a:lnSpc>
                      </a:pPr>
                      <a:r>
                        <a:rPr lang="en-AU" sz="1100" dirty="0"/>
                        <a:t>Java Developer</a:t>
                      </a:r>
                    </a:p>
                    <a:p>
                      <a:pPr>
                        <a:lnSpc>
                          <a:spcPct val="107000"/>
                        </a:lnSpc>
                      </a:pPr>
                      <a:r>
                        <a:rPr lang="en-AU" sz="1100" dirty="0"/>
                        <a:t>Full Stack Java Developer</a:t>
                      </a:r>
                    </a:p>
                    <a:p>
                      <a:pPr>
                        <a:lnSpc>
                          <a:spcPct val="107000"/>
                        </a:lnSpc>
                      </a:pPr>
                      <a:r>
                        <a:rPr lang="en-AU" sz="1100" dirty="0"/>
                        <a:t>IT support officer</a:t>
                      </a:r>
                    </a:p>
                    <a:p>
                      <a:pPr>
                        <a:lnSpc>
                          <a:spcPct val="107000"/>
                        </a:lnSpc>
                      </a:pPr>
                      <a:r>
                        <a:rPr lang="en-AU" sz="1100" dirty="0"/>
                        <a:t>IT Graduate Position</a:t>
                      </a:r>
                    </a:p>
                  </a:txBody>
                  <a:tcPr/>
                </a:tc>
                <a:extLst>
                  <a:ext uri="{0D108BD9-81ED-4DB2-BD59-A6C34878D82A}">
                    <a16:rowId xmlns:a16="http://schemas.microsoft.com/office/drawing/2014/main" val="10001"/>
                  </a:ext>
                </a:extLst>
              </a:tr>
              <a:tr h="467011">
                <a:tc>
                  <a:txBody>
                    <a:bodyPr/>
                    <a:lstStyle/>
                    <a:p>
                      <a:pPr>
                        <a:lnSpc>
                          <a:spcPct val="107000"/>
                        </a:lnSpc>
                      </a:pPr>
                      <a:r>
                        <a:rPr lang="en-AU" sz="1800" dirty="0">
                          <a:effectLst/>
                          <a:latin typeface="Calibri"/>
                        </a:rPr>
                        <a:t>Specialist Database</a:t>
                      </a:r>
                      <a:endParaRPr lang="en-AU" sz="1050" dirty="0">
                        <a:effectLst/>
                        <a:latin typeface="Calibri"/>
                      </a:endParaRPr>
                    </a:p>
                  </a:txBody>
                  <a:tcPr/>
                </a:tc>
                <a:tc>
                  <a:txBody>
                    <a:bodyPr/>
                    <a:lstStyle/>
                    <a:p>
                      <a:pPr>
                        <a:lnSpc>
                          <a:spcPct val="107000"/>
                        </a:lnSpc>
                      </a:pPr>
                      <a:r>
                        <a:rPr lang="en-AU" sz="1100" dirty="0"/>
                        <a:t>Microsoft SQL/DBA Consultant</a:t>
                      </a:r>
                    </a:p>
                    <a:p>
                      <a:pPr>
                        <a:lnSpc>
                          <a:spcPct val="107000"/>
                        </a:lnSpc>
                      </a:pPr>
                      <a:r>
                        <a:rPr lang="en-AU" sz="1100" dirty="0"/>
                        <a:t>Business Systems and Database Administrator</a:t>
                      </a:r>
                    </a:p>
                    <a:p>
                      <a:pPr>
                        <a:lnSpc>
                          <a:spcPct val="107000"/>
                        </a:lnSpc>
                      </a:pPr>
                      <a:r>
                        <a:rPr lang="en-AU" sz="1100" dirty="0"/>
                        <a:t>B2B Client Services</a:t>
                      </a:r>
                    </a:p>
                    <a:p>
                      <a:pPr>
                        <a:lnSpc>
                          <a:spcPct val="107000"/>
                        </a:lnSpc>
                      </a:pPr>
                      <a:r>
                        <a:rPr lang="en-AU" sz="1100" dirty="0"/>
                        <a:t>Database Technical specialist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185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AU">
                <a:latin typeface="Arial" charset="0"/>
              </a:rPr>
              <a:t>General Housekeeping – Use of Labs</a:t>
            </a:r>
          </a:p>
        </p:txBody>
      </p:sp>
      <p:sp>
        <p:nvSpPr>
          <p:cNvPr id="17411" name="Rectangle 3"/>
          <p:cNvSpPr>
            <a:spLocks noGrp="1"/>
          </p:cNvSpPr>
          <p:nvPr>
            <p:ph type="body" idx="1"/>
          </p:nvPr>
        </p:nvSpPr>
        <p:spPr/>
        <p:txBody>
          <a:bodyPr/>
          <a:lstStyle/>
          <a:p>
            <a:pPr eaLnBrk="1" hangingPunct="1"/>
            <a:endParaRPr lang="en-AU" sz="1800">
              <a:latin typeface="Arial" charset="0"/>
            </a:endParaRPr>
          </a:p>
          <a:p>
            <a:pPr eaLnBrk="1" hangingPunct="1"/>
            <a:r>
              <a:rPr lang="en-AU" sz="1800">
                <a:latin typeface="Arial" charset="0"/>
              </a:rPr>
              <a:t>Keep work area clean and orderly</a:t>
            </a:r>
          </a:p>
          <a:p>
            <a:pPr eaLnBrk="1" hangingPunct="1"/>
            <a:r>
              <a:rPr lang="en-AU" sz="1800">
                <a:latin typeface="Arial" charset="0"/>
              </a:rPr>
              <a:t>Remove trip hazards around desk area</a:t>
            </a:r>
          </a:p>
          <a:p>
            <a:pPr eaLnBrk="1" hangingPunct="1"/>
            <a:r>
              <a:rPr lang="en-AU" sz="1800">
                <a:latin typeface="Arial" charset="0"/>
              </a:rPr>
              <a:t>No food and drink near machines</a:t>
            </a:r>
          </a:p>
          <a:p>
            <a:pPr eaLnBrk="1" hangingPunct="1"/>
            <a:r>
              <a:rPr lang="en-AU" sz="1800">
                <a:latin typeface="Arial" charset="0"/>
              </a:rPr>
              <a:t>No smoking permitted within University buildings</a:t>
            </a:r>
          </a:p>
          <a:p>
            <a:pPr eaLnBrk="1" hangingPunct="1"/>
            <a:r>
              <a:rPr lang="en-AU" sz="1800">
                <a:latin typeface="Arial" charset="0"/>
              </a:rPr>
              <a:t>Do not unplug or move equipment without permission</a:t>
            </a:r>
          </a:p>
          <a:p>
            <a:pPr eaLnBrk="1" hangingPunct="1"/>
            <a:endParaRPr lang="en-AU" sz="1800">
              <a:latin typeface="Arial" charset="0"/>
            </a:endParaRPr>
          </a:p>
        </p:txBody>
      </p:sp>
      <p:sp>
        <p:nvSpPr>
          <p:cNvPr id="17412" name="AutoShape 5"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117475" y="-17907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sp>
        <p:nvSpPr>
          <p:cNvPr id="17413" name="AutoShape 9"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269875" y="-1638300"/>
            <a:ext cx="2924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AU"/>
          </a:p>
        </p:txBody>
      </p:sp>
      <p:pic>
        <p:nvPicPr>
          <p:cNvPr id="174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581525"/>
            <a:ext cx="987425" cy="1266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4437063"/>
            <a:ext cx="1620837" cy="16208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533900"/>
            <a:ext cx="1652588" cy="1654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72025"/>
            <a:ext cx="1123950" cy="1123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418"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984625"/>
            <a:ext cx="2143125" cy="2143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639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EMERGENCIES – Be prepared</a:t>
            </a:r>
            <a:endParaRPr lang="en-AU">
              <a:latin typeface="Arial" charset="0"/>
            </a:endParaRPr>
          </a:p>
        </p:txBody>
      </p:sp>
      <p:sp>
        <p:nvSpPr>
          <p:cNvPr id="9" name="TextBox 8">
            <a:hlinkClick r:id="rId2"/>
          </p:cNvPr>
          <p:cNvSpPr txBox="1"/>
          <p:nvPr/>
        </p:nvSpPr>
        <p:spPr>
          <a:xfrm>
            <a:off x="1334453" y="1300162"/>
            <a:ext cx="6113597" cy="369332"/>
          </a:xfrm>
          <a:prstGeom prst="rect">
            <a:avLst/>
          </a:prstGeom>
          <a:noFill/>
        </p:spPr>
        <p:txBody>
          <a:bodyPr wrap="none">
            <a:spAutoFit/>
          </a:bodyPr>
          <a:lstStyle/>
          <a:p>
            <a:pPr>
              <a:defRPr/>
            </a:pPr>
            <a:r>
              <a:rPr lang="en-US" b="1" dirty="0">
                <a:solidFill>
                  <a:schemeClr val="accent6">
                    <a:lumMod val="60000"/>
                    <a:lumOff val="40000"/>
                  </a:schemeClr>
                </a:solidFill>
                <a:ea typeface="+mn-ea"/>
                <a:hlinkClick r:id="rId3" action="ppaction://hlinkfile"/>
              </a:rPr>
              <a:t>https://sydney.edu.au/campus-life/safety-security.html</a:t>
            </a:r>
            <a:endParaRPr lang="en-AU" b="1" dirty="0">
              <a:solidFill>
                <a:schemeClr val="accent6">
                  <a:lumMod val="60000"/>
                  <a:lumOff val="40000"/>
                </a:schemeClr>
              </a:solidFill>
              <a:ea typeface="+mn-ea"/>
            </a:endParaRPr>
          </a:p>
        </p:txBody>
      </p:sp>
      <p:sp>
        <p:nvSpPr>
          <p:cNvPr id="10" name="Right Arrow 9"/>
          <p:cNvSpPr/>
          <p:nvPr/>
        </p:nvSpPr>
        <p:spPr>
          <a:xfrm>
            <a:off x="323850" y="1341438"/>
            <a:ext cx="5032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2" name="Picture 1"/>
          <p:cNvPicPr>
            <a:picLocks noChangeAspect="1"/>
          </p:cNvPicPr>
          <p:nvPr/>
        </p:nvPicPr>
        <p:blipFill>
          <a:blip r:embed="rId4"/>
          <a:stretch>
            <a:fillRect/>
          </a:stretch>
        </p:blipFill>
        <p:spPr>
          <a:xfrm>
            <a:off x="1782529" y="1798816"/>
            <a:ext cx="4263941" cy="4511126"/>
          </a:xfrm>
          <a:prstGeom prst="rect">
            <a:avLst/>
          </a:prstGeom>
        </p:spPr>
      </p:pic>
    </p:spTree>
    <p:extLst>
      <p:ext uri="{BB962C8B-B14F-4D97-AF65-F5344CB8AC3E}">
        <p14:creationId xmlns:p14="http://schemas.microsoft.com/office/powerpoint/2010/main" val="1010428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EMERGENCIES</a:t>
            </a:r>
            <a:endParaRPr lang="en-AU">
              <a:latin typeface="Arial" charset="0"/>
            </a:endParaRPr>
          </a:p>
        </p:txBody>
      </p:sp>
      <p:sp>
        <p:nvSpPr>
          <p:cNvPr id="8" name="Rectangle 7"/>
          <p:cNvSpPr/>
          <p:nvPr/>
        </p:nvSpPr>
        <p:spPr>
          <a:xfrm>
            <a:off x="743523" y="1196752"/>
            <a:ext cx="7898814" cy="175432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rPr>
              <a:t>Where is your closest safe exit ?</a:t>
            </a:r>
            <a:endParaRPr lang="en-AU"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endParaRP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1" y="3621702"/>
            <a:ext cx="7258051" cy="27003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7315198" y="4278084"/>
            <a:ext cx="718459" cy="8817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33185" y="3652514"/>
            <a:ext cx="1883229" cy="461665"/>
          </a:xfrm>
          <a:prstGeom prst="rect">
            <a:avLst/>
          </a:prstGeom>
          <a:noFill/>
        </p:spPr>
        <p:txBody>
          <a:bodyPr wrap="square" rtlCol="0">
            <a:spAutoFit/>
          </a:bodyPr>
          <a:lstStyle/>
          <a:p>
            <a:r>
              <a:rPr lang="en-AU" sz="1200" b="1" dirty="0"/>
              <a:t>Assembly Area: </a:t>
            </a:r>
            <a:r>
              <a:rPr lang="en-AU" sz="1200" b="1" dirty="0" err="1"/>
              <a:t>Cadigal</a:t>
            </a:r>
            <a:r>
              <a:rPr lang="en-AU" sz="1200" b="1" dirty="0"/>
              <a:t> Green</a:t>
            </a:r>
          </a:p>
        </p:txBody>
      </p:sp>
      <p:pic>
        <p:nvPicPr>
          <p:cNvPr id="16" name="Picture 15"/>
          <p:cNvPicPr>
            <a:picLocks noChangeAspect="1"/>
          </p:cNvPicPr>
          <p:nvPr/>
        </p:nvPicPr>
        <p:blipFill rotWithShape="1">
          <a:blip r:embed="rId3"/>
          <a:srcRect r="9605" b="10920"/>
          <a:stretch/>
        </p:blipFill>
        <p:spPr>
          <a:xfrm>
            <a:off x="6800527" y="4158492"/>
            <a:ext cx="2136644" cy="1687137"/>
          </a:xfrm>
          <a:prstGeom prst="rect">
            <a:avLst/>
          </a:prstGeom>
        </p:spPr>
      </p:pic>
      <p:sp>
        <p:nvSpPr>
          <p:cNvPr id="17" name="Oval 16"/>
          <p:cNvSpPr/>
          <p:nvPr/>
        </p:nvSpPr>
        <p:spPr>
          <a:xfrm>
            <a:off x="7081841" y="5279421"/>
            <a:ext cx="723218" cy="566208"/>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15266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atin typeface="Arial" charset="0"/>
              </a:rPr>
              <a:t>EMERGENCIES</a:t>
            </a:r>
            <a:endParaRPr lang="en-AU">
              <a:latin typeface="Arial" charset="0"/>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843962" cy="3514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798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0387" y="2600496"/>
            <a:ext cx="2219325" cy="206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7" name="Rectangle 2"/>
          <p:cNvSpPr>
            <a:spLocks noGrp="1"/>
          </p:cNvSpPr>
          <p:nvPr>
            <p:ph type="title"/>
          </p:nvPr>
        </p:nvSpPr>
        <p:spPr/>
        <p:txBody>
          <a:bodyPr/>
          <a:lstStyle/>
          <a:p>
            <a:pPr eaLnBrk="1" hangingPunct="1"/>
            <a:r>
              <a:rPr lang="en-US">
                <a:latin typeface="Arial" charset="0"/>
                <a:cs typeface="ＭＳ Ｐゴシック" charset="0"/>
              </a:rPr>
              <a:t>MEDICAL EMERGENCY</a:t>
            </a:r>
          </a:p>
        </p:txBody>
      </p:sp>
      <p:sp>
        <p:nvSpPr>
          <p:cNvPr id="21508" name="Rectangle 3"/>
          <p:cNvSpPr>
            <a:spLocks noGrp="1"/>
          </p:cNvSpPr>
          <p:nvPr>
            <p:ph type="body" idx="1"/>
          </p:nvPr>
        </p:nvSpPr>
        <p:spPr>
          <a:xfrm>
            <a:off x="250825" y="1268413"/>
            <a:ext cx="8662988" cy="3960812"/>
          </a:xfrm>
        </p:spPr>
        <p:txBody>
          <a:bodyPr/>
          <a:lstStyle/>
          <a:p>
            <a:pPr eaLnBrk="1" hangingPunct="1"/>
            <a:r>
              <a:rPr lang="en-AU" dirty="0">
                <a:latin typeface="Arial" charset="0"/>
                <a:cs typeface="ＭＳ Ｐゴシック" charset="0"/>
              </a:rPr>
              <a:t>If a person is seriously ill/injured:</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an ambulance 0-000</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notify the closest Nominated First Aid Officer</a:t>
            </a:r>
          </a:p>
          <a:p>
            <a:pPr marL="539750" lvl="3" indent="0" eaLnBrk="1" hangingPunct="1">
              <a:spcAft>
                <a:spcPct val="0"/>
              </a:spcAft>
              <a:buFont typeface="Arial" charset="0"/>
              <a:buNone/>
            </a:pPr>
            <a:r>
              <a:rPr lang="en-AU" sz="2000" dirty="0">
                <a:solidFill>
                  <a:schemeClr val="accent1"/>
                </a:solidFill>
                <a:latin typeface="Arial" charset="0"/>
                <a:cs typeface="ＭＳ Ｐゴシック" charset="0"/>
              </a:rPr>
              <a:t>	If unconscious– send for Automated External Defibrillator (AED)	AED </a:t>
            </a:r>
            <a:r>
              <a:rPr sz="2000" b="1" dirty="0">
                <a:solidFill>
                  <a:srgbClr val="308CDF"/>
                </a:solidFill>
                <a:latin typeface="Arial" charset="0"/>
                <a:hlinkClick r:id="rId4"/>
              </a:rPr>
              <a:t>locations</a:t>
            </a:r>
            <a:r>
              <a:rPr lang="en-AU" sz="2000" dirty="0">
                <a:solidFill>
                  <a:schemeClr val="accent1"/>
                </a:solidFill>
                <a:latin typeface="Arial" charset="0"/>
                <a:cs typeface="ＭＳ Ｐゴシック" charset="0"/>
              </a:rPr>
              <a:t>. </a:t>
            </a:r>
          </a:p>
          <a:p>
            <a:pPr marL="539750" lvl="3" indent="0" eaLnBrk="1" hangingPunct="1">
              <a:spcBef>
                <a:spcPct val="0"/>
              </a:spcBef>
              <a:spcAft>
                <a:spcPct val="0"/>
              </a:spcAft>
              <a:buFont typeface="Arial" charset="0"/>
              <a:buNone/>
            </a:pPr>
            <a:r>
              <a:rPr sz="2000" dirty="0">
                <a:solidFill>
                  <a:schemeClr val="accent1"/>
                </a:solidFill>
                <a:latin typeface="Arial" charset="0"/>
                <a:cs typeface="ＭＳ Ｐゴシック" charset="0"/>
              </a:rPr>
              <a:t>	</a:t>
            </a:r>
            <a:r>
              <a:rPr sz="1600" dirty="0">
                <a:solidFill>
                  <a:schemeClr val="accent1"/>
                </a:solidFill>
                <a:latin typeface="Arial" charset="0"/>
                <a:cs typeface="ＭＳ Ｐゴシック" charset="0"/>
              </a:rPr>
              <a:t>NEAREST to </a:t>
            </a:r>
            <a:r>
              <a:rPr lang="en-AU" sz="1600" dirty="0">
                <a:solidFill>
                  <a:schemeClr val="accent1"/>
                </a:solidFill>
                <a:latin typeface="Arial" charset="0"/>
                <a:cs typeface="ＭＳ Ｐゴシック" charset="0"/>
              </a:rPr>
              <a:t>CS</a:t>
            </a:r>
            <a:r>
              <a:rPr sz="1600" dirty="0">
                <a:solidFill>
                  <a:schemeClr val="accent1"/>
                </a:solidFill>
                <a:latin typeface="Arial" charset="0"/>
                <a:cs typeface="ＭＳ Ｐゴシック" charset="0"/>
              </a:rPr>
              <a:t> Building (J12)</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Electrical Engineering Building, L2 (ground) near lifts</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Seymour Centre, left of box office</a:t>
            </a:r>
          </a:p>
          <a:p>
            <a:pPr marL="717550" lvl="4" indent="0" eaLnBrk="1" hangingPunct="1">
              <a:spcBef>
                <a:spcPct val="0"/>
              </a:spcBef>
              <a:spcAft>
                <a:spcPct val="0"/>
              </a:spcAft>
              <a:buFont typeface="Arial" charset="0"/>
              <a:buNone/>
            </a:pPr>
            <a:r>
              <a:rPr lang="en-US" sz="1600" dirty="0">
                <a:solidFill>
                  <a:schemeClr val="accent1"/>
                </a:solidFill>
                <a:latin typeface="Arial" charset="0"/>
                <a:cs typeface="ＭＳ Ｐゴシック" charset="0"/>
              </a:rPr>
              <a:t>	- Carried by all Security Patrol vehicles</a:t>
            </a:r>
            <a:endParaRPr sz="1600" dirty="0">
              <a:solidFill>
                <a:schemeClr val="accent1"/>
              </a:solidFill>
              <a:latin typeface="Arial" charset="0"/>
              <a:cs typeface="ＭＳ Ｐゴシック" charset="0"/>
            </a:endParaRP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Security - </a:t>
            </a:r>
            <a:r>
              <a:rPr lang="en-AU" sz="2000" dirty="0">
                <a:solidFill>
                  <a:schemeClr val="accent1"/>
                </a:solidFill>
                <a:latin typeface="Arial" charset="0"/>
                <a:cs typeface="ＭＳ Ｐゴシック" charset="0"/>
              </a:rPr>
              <a:t>9351-3333</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Facilitate the arrival of Ambulance Staff (via Security)</a:t>
            </a:r>
          </a:p>
        </p:txBody>
      </p:sp>
      <p:sp>
        <p:nvSpPr>
          <p:cNvPr id="21509" name="Rectangle 25"/>
          <p:cNvSpPr>
            <a:spLocks noChangeArrowheads="1"/>
          </p:cNvSpPr>
          <p:nvPr/>
        </p:nvSpPr>
        <p:spPr bwMode="auto">
          <a:xfrm>
            <a:off x="152400" y="15240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AU"/>
          </a:p>
        </p:txBody>
      </p:sp>
      <p:sp>
        <p:nvSpPr>
          <p:cNvPr id="21510" name="Rectangle 29"/>
          <p:cNvSpPr>
            <a:spLocks noChangeArrowheads="1"/>
          </p:cNvSpPr>
          <p:nvPr/>
        </p:nvSpPr>
        <p:spPr bwMode="auto">
          <a:xfrm>
            <a:off x="152400" y="1778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1" name="Rectangle 34"/>
          <p:cNvSpPr>
            <a:spLocks noChangeArrowheads="1"/>
          </p:cNvSpPr>
          <p:nvPr/>
        </p:nvSpPr>
        <p:spPr bwMode="auto">
          <a:xfrm>
            <a:off x="152400" y="1778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2" name="Rectangle 38"/>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3" name="Rectangle 40"/>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4" name="Rectangle 41"/>
          <p:cNvSpPr>
            <a:spLocks noChangeArrowheads="1"/>
          </p:cNvSpPr>
          <p:nvPr/>
        </p:nvSpPr>
        <p:spPr bwMode="auto">
          <a:xfrm>
            <a:off x="152400" y="6096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0" hangingPunct="0"/>
            <a:r>
              <a:rPr lang="en-US"/>
              <a:t>l</a:t>
            </a:r>
            <a:endParaRPr lang="en-AU"/>
          </a:p>
          <a:p>
            <a:pPr eaLnBrk="0" hangingPunct="0"/>
            <a:endParaRPr lang="en-AU"/>
          </a:p>
        </p:txBody>
      </p:sp>
      <p:sp>
        <p:nvSpPr>
          <p:cNvPr id="26" name="TextBox 25"/>
          <p:cNvSpPr txBox="1"/>
          <p:nvPr/>
        </p:nvSpPr>
        <p:spPr>
          <a:xfrm>
            <a:off x="4356100" y="5373688"/>
            <a:ext cx="4608513" cy="1108075"/>
          </a:xfrm>
          <a:prstGeom prst="rect">
            <a:avLst/>
          </a:prstGeom>
          <a:solidFill>
            <a:schemeClr val="accent2">
              <a:lumMod val="20000"/>
              <a:lumOff val="80000"/>
            </a:schemeClr>
          </a:solidFill>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t>Nearest Medical Facility</a:t>
            </a:r>
          </a:p>
          <a:p>
            <a:pPr eaLnBrk="1" hangingPunct="1"/>
            <a:r>
              <a:rPr lang="en-US" sz="1400" dirty="0"/>
              <a:t>University Health Service in Level 3, Wentworth Building</a:t>
            </a:r>
          </a:p>
          <a:p>
            <a:pPr eaLnBrk="1" hangingPunct="1"/>
            <a:endParaRPr lang="en-US" sz="1000" dirty="0"/>
          </a:p>
          <a:p>
            <a:pPr eaLnBrk="1" hangingPunct="1"/>
            <a:r>
              <a:rPr lang="en-AU" sz="1400" b="1" dirty="0"/>
              <a:t>First Aid kit – SIT Building </a:t>
            </a:r>
            <a:r>
              <a:rPr lang="en-AU" sz="1400" dirty="0"/>
              <a:t>(J12)</a:t>
            </a:r>
          </a:p>
          <a:p>
            <a:pPr eaLnBrk="1" hangingPunct="1"/>
            <a:r>
              <a:rPr lang="en-AU" sz="1400" dirty="0"/>
              <a:t>kitchen area adjacent to Lab 110</a:t>
            </a:r>
            <a:r>
              <a:rPr lang="en-US" sz="1400" dirty="0"/>
              <a:t> </a:t>
            </a:r>
            <a:endParaRPr lang="en-AU" sz="1400" dirty="0"/>
          </a:p>
        </p:txBody>
      </p:sp>
      <p:pic>
        <p:nvPicPr>
          <p:cNvPr id="21516"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038" y="5373688"/>
            <a:ext cx="754062" cy="77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84809232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latin typeface="Arial" charset="0"/>
              </a:rPr>
              <a:t>School of Computer Science Safety Contacts</a:t>
            </a:r>
            <a:endParaRPr lang="en-AU" dirty="0">
              <a:latin typeface="Arial" charset="0"/>
            </a:endParaRPr>
          </a:p>
        </p:txBody>
      </p:sp>
      <p:sp>
        <p:nvSpPr>
          <p:cNvPr id="22532" name="officeArt object"/>
          <p:cNvSpPr>
            <a:spLocks noChangeArrowheads="1"/>
          </p:cNvSpPr>
          <p:nvPr/>
        </p:nvSpPr>
        <p:spPr bwMode="auto">
          <a:xfrm>
            <a:off x="1359246" y="982785"/>
            <a:ext cx="1920761" cy="1353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CHIEF WARDEN</a:t>
            </a:r>
            <a:br>
              <a:rPr lang="en-AU" b="1" dirty="0">
                <a:solidFill>
                  <a:srgbClr val="000000"/>
                </a:solidFill>
                <a:latin typeface="Helvetica" charset="0"/>
                <a:ea typeface="Helvetica" charset="0"/>
                <a:cs typeface="Arial Unicode MS" charset="0"/>
              </a:rPr>
            </a:br>
            <a:r>
              <a:rPr lang="en-AU" sz="1400" b="1" dirty="0">
                <a:solidFill>
                  <a:srgbClr val="000000"/>
                </a:solidFill>
                <a:latin typeface="Helvetica" charset="0"/>
                <a:ea typeface="Helvetica" charset="0"/>
                <a:cs typeface="Arial Unicode MS" charset="0"/>
              </a:rPr>
              <a:t>Greg Ryan</a:t>
            </a:r>
          </a:p>
          <a:p>
            <a:r>
              <a:rPr lang="en-AU" sz="1400" b="1" dirty="0">
                <a:solidFill>
                  <a:srgbClr val="000000"/>
                </a:solidFill>
                <a:latin typeface="Helvetica" charset="0"/>
                <a:cs typeface="Arial Unicode MS" charset="0"/>
              </a:rPr>
              <a:t>Level 1W 103</a:t>
            </a:r>
          </a:p>
          <a:p>
            <a:r>
              <a:rPr lang="en-AU" sz="1400" b="1" dirty="0">
                <a:solidFill>
                  <a:srgbClr val="000000"/>
                </a:solidFill>
                <a:latin typeface="Helvetica" charset="0"/>
                <a:cs typeface="Arial Unicode MS" charset="0"/>
              </a:rPr>
              <a:t>9351 4360</a:t>
            </a:r>
          </a:p>
          <a:p>
            <a:r>
              <a:rPr lang="en-AU" sz="1400" b="1" dirty="0">
                <a:solidFill>
                  <a:srgbClr val="000000"/>
                </a:solidFill>
                <a:latin typeface="Helvetica" charset="0"/>
                <a:cs typeface="Arial Unicode MS" charset="0"/>
              </a:rPr>
              <a:t>0411 406 322</a:t>
            </a:r>
            <a:endParaRPr lang="en-AU" sz="1400" dirty="0">
              <a:solidFill>
                <a:srgbClr val="00A3DA"/>
              </a:solidFill>
              <a:latin typeface="Georgia" charset="0"/>
              <a:cs typeface="Arial Unicode MS" charset="0"/>
            </a:endParaRPr>
          </a:p>
          <a:p>
            <a:br>
              <a:rPr lang="en-AU" sz="1400" b="1" dirty="0">
                <a:solidFill>
                  <a:srgbClr val="000000"/>
                </a:solidFill>
                <a:latin typeface="Helvetica" charset="0"/>
              </a:rPr>
            </a:br>
            <a:br>
              <a:rPr lang="en-AU" sz="1400" b="1" dirty="0">
                <a:solidFill>
                  <a:srgbClr val="000000"/>
                </a:solidFill>
                <a:latin typeface="Helvetica" charset="0"/>
              </a:rPr>
            </a:br>
            <a:r>
              <a:rPr lang="en-AU" sz="1400" b="1" dirty="0">
                <a:solidFill>
                  <a:srgbClr val="000000"/>
                </a:solidFill>
                <a:latin typeface="Helvetica" charset="0"/>
              </a:rPr>
              <a:t>             </a:t>
            </a:r>
            <a:br>
              <a:rPr lang="en-AU" sz="1400" b="1" dirty="0">
                <a:solidFill>
                  <a:srgbClr val="000000"/>
                </a:solidFill>
                <a:latin typeface="Helvetica" charset="0"/>
              </a:rPr>
            </a:br>
            <a:endParaRPr lang="en-AU" sz="1600" dirty="0">
              <a:solidFill>
                <a:srgbClr val="00A3DA"/>
              </a:solidFill>
              <a:latin typeface="Georgia" charset="0"/>
              <a:cs typeface="Arial Unicode MS" charset="0"/>
            </a:endParaRPr>
          </a:p>
        </p:txBody>
      </p:sp>
      <p:sp>
        <p:nvSpPr>
          <p:cNvPr id="22535" name="officeArt object"/>
          <p:cNvSpPr>
            <a:spLocks noChangeArrowheads="1"/>
          </p:cNvSpPr>
          <p:nvPr/>
        </p:nvSpPr>
        <p:spPr bwMode="auto">
          <a:xfrm>
            <a:off x="1049338" y="2328719"/>
            <a:ext cx="2731071" cy="368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FIRST AID OFFICERS</a:t>
            </a:r>
            <a:endParaRPr lang="en-AU" sz="1600" dirty="0">
              <a:solidFill>
                <a:srgbClr val="00A3DA"/>
              </a:solidFill>
              <a:latin typeface="Georgia" charset="0"/>
              <a:cs typeface="Arial Unicode MS" charset="0"/>
            </a:endParaRPr>
          </a:p>
        </p:txBody>
      </p:sp>
      <p:sp>
        <p:nvSpPr>
          <p:cNvPr id="22536" name="officeArt object"/>
          <p:cNvSpPr>
            <a:spLocks noChangeArrowheads="1"/>
          </p:cNvSpPr>
          <p:nvPr/>
        </p:nvSpPr>
        <p:spPr bwMode="auto">
          <a:xfrm>
            <a:off x="2420853" y="5370269"/>
            <a:ext cx="157003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latin typeface="Helvetica" charset="0"/>
                <a:cs typeface="Arial Unicode MS" charset="0"/>
              </a:rPr>
              <a:t>Katie Yang </a:t>
            </a:r>
          </a:p>
          <a:p>
            <a:pPr>
              <a:lnSpc>
                <a:spcPct val="110000"/>
              </a:lnSpc>
            </a:pPr>
            <a:r>
              <a:rPr lang="en-AU" sz="1100" b="1" dirty="0">
                <a:solidFill>
                  <a:srgbClr val="000000"/>
                </a:solidFill>
                <a:latin typeface="Helvetica" charset="0"/>
                <a:cs typeface="Arial Unicode MS" charset="0"/>
              </a:rPr>
              <a:t>Level 2E 237</a:t>
            </a:r>
            <a:endParaRPr lang="en-AU" sz="1300" b="1" dirty="0">
              <a:solidFill>
                <a:srgbClr val="E5E5E5"/>
              </a:solidFill>
              <a:latin typeface="Georgia" charset="0"/>
              <a:cs typeface="Arial Unicode MS" charset="0"/>
            </a:endParaRPr>
          </a:p>
          <a:p>
            <a:pPr>
              <a:lnSpc>
                <a:spcPct val="110000"/>
              </a:lnSpc>
            </a:pPr>
            <a:r>
              <a:rPr lang="en-AU" sz="1400" b="1" dirty="0"/>
              <a:t>9351 4918</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sp>
        <p:nvSpPr>
          <p:cNvPr id="22537" name="officeArt object"/>
          <p:cNvSpPr>
            <a:spLocks noChangeArrowheads="1"/>
          </p:cNvSpPr>
          <p:nvPr/>
        </p:nvSpPr>
        <p:spPr bwMode="auto">
          <a:xfrm>
            <a:off x="2420853" y="4266767"/>
            <a:ext cx="1252537" cy="905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Will </a:t>
            </a:r>
            <a:r>
              <a:rPr lang="en-AU" sz="1200" b="1" dirty="0" err="1">
                <a:solidFill>
                  <a:srgbClr val="000000"/>
                </a:solidFill>
                <a:latin typeface="Helvetica" charset="0"/>
                <a:cs typeface="Arial Unicode MS" charset="0"/>
              </a:rPr>
              <a:t>Calleja</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1W 103</a:t>
            </a:r>
          </a:p>
          <a:p>
            <a:pPr>
              <a:lnSpc>
                <a:spcPct val="110000"/>
              </a:lnSpc>
            </a:pPr>
            <a:r>
              <a:rPr lang="en-AU" sz="1400" b="1" dirty="0"/>
              <a:t>9036 9706</a:t>
            </a:r>
          </a:p>
          <a:p>
            <a:pPr>
              <a:lnSpc>
                <a:spcPct val="110000"/>
              </a:lnSpc>
            </a:pPr>
            <a:r>
              <a:rPr lang="en-AU" sz="1400" b="1" dirty="0"/>
              <a:t>0422 001 964 </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cxnSp>
        <p:nvCxnSpPr>
          <p:cNvPr id="25" name="Straight Connector 24"/>
          <p:cNvCxnSpPr/>
          <p:nvPr/>
        </p:nvCxnSpPr>
        <p:spPr>
          <a:xfrm>
            <a:off x="4140200" y="1341438"/>
            <a:ext cx="0" cy="5062537"/>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374262" y="1144712"/>
            <a:ext cx="3847464" cy="1815882"/>
          </a:xfrm>
          <a:prstGeom prst="rect">
            <a:avLst/>
          </a:prstGeom>
          <a:noFill/>
        </p:spPr>
        <p:txBody>
          <a:bodyPr wrap="none">
            <a:spAutoFit/>
          </a:bodyPr>
          <a:lstStyle/>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Orally REPORT all </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INCIDENTS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&amp; HAZARDS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to your SUPERVISOR</a:t>
            </a:r>
            <a:endParaRPr lang="en-AU"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endParaRPr>
          </a:p>
        </p:txBody>
      </p:sp>
      <p:sp>
        <p:nvSpPr>
          <p:cNvPr id="22542" name="TextBox 1"/>
          <p:cNvSpPr txBox="1">
            <a:spLocks noChangeArrowheads="1"/>
          </p:cNvSpPr>
          <p:nvPr/>
        </p:nvSpPr>
        <p:spPr bwMode="auto">
          <a:xfrm>
            <a:off x="6007948" y="2978535"/>
            <a:ext cx="5476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OR </a:t>
            </a:r>
            <a:endParaRPr lang="en-AU" dirty="0"/>
          </a:p>
        </p:txBody>
      </p:sp>
      <p:sp>
        <p:nvSpPr>
          <p:cNvPr id="22543" name="TextBox 2"/>
          <p:cNvSpPr txBox="1">
            <a:spLocks noChangeArrowheads="1"/>
          </p:cNvSpPr>
          <p:nvPr/>
        </p:nvSpPr>
        <p:spPr bwMode="auto">
          <a:xfrm>
            <a:off x="4162479" y="3364776"/>
            <a:ext cx="4824413"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Arial" charset="0"/>
              <a:buNone/>
            </a:pPr>
            <a:r>
              <a:rPr lang="en-AU" dirty="0"/>
              <a:t>Undergraduates:	to Katie Yang </a:t>
            </a:r>
          </a:p>
          <a:p>
            <a:pPr eaLnBrk="1" hangingPunct="1">
              <a:buFont typeface="Arial" charset="0"/>
              <a:buNone/>
            </a:pPr>
            <a:r>
              <a:rPr lang="en-AU" dirty="0"/>
              <a:t>				9351 4918</a:t>
            </a:r>
          </a:p>
          <a:p>
            <a:pPr eaLnBrk="1" hangingPunct="1">
              <a:buFont typeface="Arial" charset="0"/>
              <a:buNone/>
            </a:pPr>
            <a:r>
              <a:rPr lang="en-US" dirty="0"/>
              <a:t>Coursework </a:t>
            </a:r>
          </a:p>
          <a:p>
            <a:pPr eaLnBrk="1" hangingPunct="1">
              <a:buFont typeface="Arial" charset="0"/>
              <a:buNone/>
            </a:pPr>
            <a:r>
              <a:rPr lang="en-US" dirty="0"/>
              <a:t>Postgraduates:</a:t>
            </a:r>
            <a:r>
              <a:rPr lang="en-AU" dirty="0"/>
              <a:t> 	</a:t>
            </a:r>
            <a:r>
              <a:rPr lang="en-US" dirty="0"/>
              <a:t>to </a:t>
            </a:r>
            <a:r>
              <a:rPr lang="en-AU" dirty="0" err="1"/>
              <a:t>Cecille</a:t>
            </a:r>
            <a:r>
              <a:rPr lang="en-AU" dirty="0"/>
              <a:t> </a:t>
            </a:r>
            <a:r>
              <a:rPr lang="en-AU" dirty="0" err="1"/>
              <a:t>Faraizi</a:t>
            </a:r>
            <a:r>
              <a:rPr lang="en-AU" dirty="0"/>
              <a:t> </a:t>
            </a:r>
          </a:p>
          <a:p>
            <a:pPr eaLnBrk="1" hangingPunct="1">
              <a:buFont typeface="Arial" charset="0"/>
              <a:buNone/>
            </a:pPr>
            <a:r>
              <a:rPr lang="en-AU" dirty="0"/>
              <a:t>				9351 6060</a:t>
            </a:r>
          </a:p>
          <a:p>
            <a:pPr eaLnBrk="1" hangingPunct="1">
              <a:buFont typeface="Arial" charset="0"/>
              <a:buNone/>
            </a:pPr>
            <a:r>
              <a:rPr lang="en-AU" dirty="0"/>
              <a:t>				or Keiko Narushima</a:t>
            </a:r>
          </a:p>
          <a:p>
            <a:pPr eaLnBrk="1" hangingPunct="1">
              <a:buFont typeface="Arial" charset="0"/>
              <a:buNone/>
            </a:pPr>
            <a:r>
              <a:rPr lang="en-AU" dirty="0"/>
              <a:t>				8627 0872</a:t>
            </a:r>
          </a:p>
          <a:p>
            <a:pPr eaLnBrk="1" hangingPunct="1">
              <a:buFont typeface="Arial" charset="0"/>
              <a:buNone/>
            </a:pPr>
            <a:r>
              <a:rPr lang="en-AU" dirty="0"/>
              <a:t>CS  School</a:t>
            </a:r>
          </a:p>
          <a:p>
            <a:pPr eaLnBrk="1" hangingPunct="1">
              <a:buFont typeface="Arial" charset="0"/>
              <a:buNone/>
            </a:pPr>
            <a:r>
              <a:rPr lang="en-AU" dirty="0"/>
              <a:t>Manager:		Priyanka Magotra</a:t>
            </a:r>
          </a:p>
          <a:p>
            <a:pPr eaLnBrk="1" hangingPunct="1">
              <a:buFont typeface="Arial" charset="0"/>
              <a:buNone/>
            </a:pPr>
            <a:r>
              <a:rPr lang="en-AU" dirty="0"/>
              <a:t>				8627 4295</a:t>
            </a:r>
          </a:p>
          <a:p>
            <a:pPr eaLnBrk="1" hangingPunct="1">
              <a:buFont typeface="Arial" charset="0"/>
              <a:buNone/>
            </a:pPr>
            <a:r>
              <a:rPr lang="en-AU" dirty="0"/>
              <a:t> </a:t>
            </a:r>
          </a:p>
        </p:txBody>
      </p:sp>
      <p:pic>
        <p:nvPicPr>
          <p:cNvPr id="16" name="Picture 20" descr="C:\Users\katiey\Desktop\Katie_IMG_0040.jpg">
            <a:extLst>
              <a:ext uri="{FF2B5EF4-FFF2-40B4-BE49-F238E27FC236}">
                <a16:creationId xmlns:a16="http://schemas.microsoft.com/office/drawing/2014/main" id="{E4704503-5DF9-EE4C-8E8E-9442B30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9" y="5348918"/>
            <a:ext cx="908336" cy="9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4" descr="C:\Users\katiey\Desktop\IMG_0038.JPG">
            <a:extLst>
              <a:ext uri="{FF2B5EF4-FFF2-40B4-BE49-F238E27FC236}">
                <a16:creationId xmlns:a16="http://schemas.microsoft.com/office/drawing/2014/main" id="{5E24F5E8-109F-8248-B627-965309C6F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9" y="4238800"/>
            <a:ext cx="889286" cy="104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fficeArt object"/>
          <p:cNvSpPr>
            <a:spLocks noChangeArrowheads="1"/>
          </p:cNvSpPr>
          <p:nvPr/>
        </p:nvSpPr>
        <p:spPr bwMode="auto">
          <a:xfrm>
            <a:off x="2414873" y="3285203"/>
            <a:ext cx="1581999" cy="70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Julia Ashworth</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2E Reception</a:t>
            </a:r>
          </a:p>
          <a:p>
            <a:pPr>
              <a:lnSpc>
                <a:spcPct val="110000"/>
              </a:lnSpc>
            </a:pPr>
            <a:r>
              <a:rPr lang="en-AU" sz="1400" b="1" dirty="0"/>
              <a:t>9351 3423</a:t>
            </a:r>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00" y="2688566"/>
            <a:ext cx="904565" cy="1358971"/>
          </a:xfrm>
          <a:prstGeom prst="rect">
            <a:avLst/>
          </a:prstGeom>
        </p:spPr>
      </p:pic>
      <p:pic>
        <p:nvPicPr>
          <p:cNvPr id="22534"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97" y="2107026"/>
            <a:ext cx="755650" cy="77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711527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Assistance</a:t>
            </a:r>
          </a:p>
        </p:txBody>
      </p:sp>
      <p:sp>
        <p:nvSpPr>
          <p:cNvPr id="52226" name="Content Placeholder 2"/>
          <p:cNvSpPr>
            <a:spLocks noGrp="1"/>
          </p:cNvSpPr>
          <p:nvPr>
            <p:ph idx="1"/>
          </p:nvPr>
        </p:nvSpPr>
        <p:spPr>
          <a:xfrm>
            <a:off x="250825" y="1773238"/>
            <a:ext cx="8662988" cy="4679950"/>
          </a:xfrm>
        </p:spPr>
        <p:txBody>
          <a:bodyPr>
            <a:normAutofit/>
          </a:bodyPr>
          <a:lstStyle/>
          <a:p>
            <a:pPr eaLnBrk="1" hangingPunct="1"/>
            <a:r>
              <a:rPr lang="en-US" dirty="0">
                <a:latin typeface="Arial" charset="0"/>
              </a:rPr>
              <a:t>There are a wide range of support services available for students: </a:t>
            </a:r>
            <a:r>
              <a:rPr lang="en-US" dirty="0">
                <a:latin typeface="Arial" charset="0"/>
                <a:hlinkClick r:id="rId2"/>
              </a:rPr>
              <a:t>https://sydney.edu.au/campus-life/health-wellbeing-success.html</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1453098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AU" dirty="0">
                <a:latin typeface="Arial" charset="0"/>
              </a:rPr>
              <a:t>DISABILITY SERVICES</a:t>
            </a:r>
          </a:p>
        </p:txBody>
      </p:sp>
      <p:sp>
        <p:nvSpPr>
          <p:cNvPr id="3" name="Content Placeholder 2"/>
          <p:cNvSpPr>
            <a:spLocks noGrp="1"/>
          </p:cNvSpPr>
          <p:nvPr>
            <p:ph idx="1"/>
          </p:nvPr>
        </p:nvSpPr>
        <p:spPr>
          <a:xfrm>
            <a:off x="250825" y="1508760"/>
            <a:ext cx="8662988" cy="4944428"/>
          </a:xfrm>
        </p:spPr>
        <p:txBody>
          <a:bodyPr>
            <a:normAutofit/>
          </a:bodyPr>
          <a:lstStyle/>
          <a:p>
            <a:pPr marL="0" indent="0">
              <a:buFont typeface="Arial" charset="0"/>
              <a:buNone/>
              <a:defRPr/>
            </a:pPr>
            <a:r>
              <a:rPr lang="en-AU" dirty="0"/>
              <a:t>Do you have a disability?</a:t>
            </a:r>
          </a:p>
          <a:p>
            <a:pPr>
              <a:defRPr/>
            </a:pPr>
            <a:r>
              <a:rPr lang="en-AU" sz="1900" dirty="0"/>
              <a:t>You may not think of yourself as having a ‘disability’ but the definition under the </a:t>
            </a:r>
            <a:r>
              <a:rPr lang="en-AU" sz="1900" b="1" dirty="0">
                <a:solidFill>
                  <a:srgbClr val="FF0000"/>
                </a:solidFill>
              </a:rPr>
              <a:t>Disability Discrimination Act </a:t>
            </a:r>
            <a:r>
              <a:rPr lang="en-AU" sz="1900" dirty="0"/>
              <a:t>is broad and includes temporary or chronic medical conditions, physical or sensory disabilities, psychological conditions and learning disabilities.</a:t>
            </a:r>
            <a:endParaRPr lang="en-AU" dirty="0"/>
          </a:p>
          <a:p>
            <a:pPr>
              <a:defRPr/>
            </a:pPr>
            <a:r>
              <a:rPr lang="en-AU" dirty="0"/>
              <a:t>The types of disabilities we see include:</a:t>
            </a:r>
          </a:p>
          <a:p>
            <a:pPr>
              <a:defRPr/>
            </a:pPr>
            <a:r>
              <a:rPr lang="en-AU" sz="1400" dirty="0"/>
              <a:t>a</a:t>
            </a:r>
            <a:r>
              <a:rPr lang="en-US" sz="1400" dirty="0" err="1"/>
              <a:t>nxiety</a:t>
            </a:r>
            <a:r>
              <a:rPr lang="en-US" sz="1400" dirty="0"/>
              <a:t>,  arthritis, asthma, </a:t>
            </a:r>
            <a:r>
              <a:rPr lang="en-US" sz="1400" dirty="0" err="1"/>
              <a:t>asperger's</a:t>
            </a:r>
            <a:r>
              <a:rPr lang="en-US" sz="1400" dirty="0"/>
              <a:t> disorder, ADHD, bipolar disorder, broken bones, cancer, cerebral palsy, chronic fatigue syndrome, </a:t>
            </a:r>
            <a:r>
              <a:rPr lang="en-US" sz="1400" dirty="0" err="1"/>
              <a:t>crohn’s</a:t>
            </a:r>
            <a:r>
              <a:rPr lang="en-US" sz="1400" dirty="0"/>
              <a:t> disease, cystic fibrosis, depression, diabetes, dyslexia, epilepsy, hearing impairment, learning disability, mobility impairment, multiple sclerosis, post traumatic stress, schizophrenia , vision impairment, and much more.</a:t>
            </a:r>
          </a:p>
          <a:p>
            <a:pPr>
              <a:defRPr/>
            </a:pPr>
            <a:r>
              <a:rPr lang="en-US" dirty="0"/>
              <a:t>Students needing assistance must register with Disability Services – </a:t>
            </a:r>
          </a:p>
          <a:p>
            <a:pPr lvl="1">
              <a:defRPr/>
            </a:pPr>
            <a:r>
              <a:rPr lang="en-US" sz="1700" dirty="0"/>
              <a:t>it is advisable to do this as early as possible.</a:t>
            </a:r>
          </a:p>
          <a:p>
            <a:pPr>
              <a:defRPr/>
            </a:pPr>
            <a:r>
              <a:rPr lang="en-US" sz="1900" dirty="0">
                <a:hlinkClick r:id="rId2"/>
              </a:rPr>
              <a:t>http://sydney.edu.au/study/academic-support/disability-support.html</a:t>
            </a:r>
            <a:r>
              <a:rPr lang="en-US" sz="1900" dirty="0"/>
              <a:t> </a:t>
            </a:r>
            <a:endParaRPr lang="en-AU" sz="1900" dirty="0"/>
          </a:p>
        </p:txBody>
      </p:sp>
    </p:spTree>
    <p:extLst>
      <p:ext uri="{BB962C8B-B14F-4D97-AF65-F5344CB8AC3E}">
        <p14:creationId xmlns:p14="http://schemas.microsoft.com/office/powerpoint/2010/main" val="79655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1B0BE-2D04-D649-AAC3-881D5EC2C68A}"/>
              </a:ext>
            </a:extLst>
          </p:cNvPr>
          <p:cNvSpPr>
            <a:spLocks noGrp="1"/>
          </p:cNvSpPr>
          <p:nvPr>
            <p:ph type="title"/>
          </p:nvPr>
        </p:nvSpPr>
        <p:spPr>
          <a:xfrm>
            <a:off x="2117474" y="5955380"/>
            <a:ext cx="2197100" cy="774700"/>
          </a:xfrm>
        </p:spPr>
        <p:txBody>
          <a:bodyPr/>
          <a:lstStyle/>
          <a:p>
            <a:pPr algn="ctr"/>
            <a:r>
              <a:rPr lang="en-US" sz="1200" dirty="0">
                <a:latin typeface="Arial"/>
                <a:cs typeface="Arial"/>
              </a:rPr>
              <a:t>Disability Services Office</a:t>
            </a:r>
            <a:br>
              <a:rPr lang="en-US" sz="1200" dirty="0">
                <a:latin typeface="Arial"/>
                <a:cs typeface="Arial"/>
              </a:rPr>
            </a:br>
            <a:r>
              <a:rPr lang="en-US" sz="1200" dirty="0" err="1">
                <a:latin typeface="Arial"/>
                <a:cs typeface="Arial"/>
              </a:rPr>
              <a:t>sydney.edu.au</a:t>
            </a:r>
            <a:r>
              <a:rPr lang="en-US" sz="1200" dirty="0">
                <a:latin typeface="Arial"/>
                <a:cs typeface="Arial"/>
              </a:rPr>
              <a:t>/disability</a:t>
            </a:r>
            <a:br>
              <a:rPr lang="en-US" sz="1200" dirty="0">
                <a:latin typeface="Arial"/>
                <a:cs typeface="Arial"/>
              </a:rPr>
            </a:br>
            <a:r>
              <a:rPr lang="en-US" sz="1200" dirty="0">
                <a:latin typeface="Arial"/>
                <a:cs typeface="Arial"/>
              </a:rPr>
              <a:t>02-8627-8422</a:t>
            </a:r>
          </a:p>
        </p:txBody>
      </p:sp>
      <p:sp>
        <p:nvSpPr>
          <p:cNvPr id="9" name="Rectangle 8"/>
          <p:cNvSpPr/>
          <p:nvPr/>
        </p:nvSpPr>
        <p:spPr>
          <a:xfrm>
            <a:off x="0" y="363394"/>
            <a:ext cx="4572000" cy="5216813"/>
          </a:xfrm>
          <a:prstGeom prst="rect">
            <a:avLst/>
          </a:prstGeom>
        </p:spPr>
        <p:txBody>
          <a:bodyPr>
            <a:spAutoFit/>
          </a:bodyPr>
          <a:lstStyle/>
          <a:p>
            <a:pPr lvl="0" algn="ctr">
              <a:lnSpc>
                <a:spcPct val="150000"/>
              </a:lnSpc>
              <a:spcBef>
                <a:spcPts val="0"/>
              </a:spcBef>
              <a:spcAft>
                <a:spcPts val="0"/>
              </a:spcAft>
            </a:pPr>
            <a:r>
              <a:rPr lang="en-US" sz="2000" dirty="0">
                <a:solidFill>
                  <a:srgbClr val="000000"/>
                </a:solidFill>
                <a:latin typeface="Arial"/>
                <a:cs typeface="Arial"/>
              </a:rPr>
              <a:t>Do you have a disability?</a:t>
            </a:r>
          </a:p>
          <a:p>
            <a:pPr lvl="0" algn="ctr">
              <a:lnSpc>
                <a:spcPct val="150000"/>
              </a:lnSpc>
              <a:spcBef>
                <a:spcPts val="0"/>
              </a:spcBef>
              <a:spcAft>
                <a:spcPts val="0"/>
              </a:spcAft>
            </a:pPr>
            <a:endParaRPr lang="en-US" sz="6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You may not think of yourself as having a ‘disability’ but the definition under the </a:t>
            </a:r>
            <a:r>
              <a:rPr lang="en-US" sz="1400" b="1" dirty="0">
                <a:solidFill>
                  <a:srgbClr val="000000"/>
                </a:solidFill>
                <a:latin typeface="Arial"/>
                <a:cs typeface="Arial"/>
              </a:rPr>
              <a:t>Disability Discrimination Act (1992)</a:t>
            </a:r>
            <a:r>
              <a:rPr lang="en-US" sz="1400" dirty="0">
                <a:solidFill>
                  <a:srgbClr val="000000"/>
                </a:solidFill>
                <a:latin typeface="Arial"/>
                <a:cs typeface="Arial"/>
              </a:rPr>
              <a:t> is broad and includes temporary or chronic medical conditions, physical or sensory disabilities, psychological conditions and learning disabilities. </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The types of disabilities we see include:</a:t>
            </a:r>
          </a:p>
          <a:p>
            <a:pPr lvl="0" algn="ctr">
              <a:spcBef>
                <a:spcPts val="0"/>
              </a:spcBef>
              <a:spcAft>
                <a:spcPts val="0"/>
              </a:spcAft>
            </a:pPr>
            <a:r>
              <a:rPr lang="en-US" sz="1400" dirty="0">
                <a:solidFill>
                  <a:prstClr val="white"/>
                </a:solidFill>
                <a:latin typeface="Arial"/>
                <a:cs typeface="Arial"/>
              </a:rPr>
              <a:t>Anxiety // Arthritis // Asthma // Autism // ADHD</a:t>
            </a:r>
          </a:p>
          <a:p>
            <a:pPr lvl="0" algn="ctr">
              <a:spcBef>
                <a:spcPts val="0"/>
              </a:spcBef>
              <a:spcAft>
                <a:spcPts val="0"/>
              </a:spcAft>
            </a:pPr>
            <a:r>
              <a:rPr lang="en-US" sz="1400" dirty="0">
                <a:solidFill>
                  <a:prstClr val="white"/>
                </a:solidFill>
                <a:latin typeface="Arial"/>
                <a:cs typeface="Arial"/>
              </a:rPr>
              <a:t>Bipolar disorder // Broken bones // Cancer  </a:t>
            </a:r>
          </a:p>
          <a:p>
            <a:pPr lvl="0" algn="ctr">
              <a:spcBef>
                <a:spcPts val="0"/>
              </a:spcBef>
              <a:spcAft>
                <a:spcPts val="0"/>
              </a:spcAft>
            </a:pPr>
            <a:r>
              <a:rPr lang="en-US" sz="1400" dirty="0">
                <a:solidFill>
                  <a:prstClr val="white"/>
                </a:solidFill>
                <a:latin typeface="Arial"/>
                <a:cs typeface="Arial"/>
              </a:rPr>
              <a:t>Cerebral palsy // Chronic fatigue syndrome  </a:t>
            </a:r>
          </a:p>
          <a:p>
            <a:pPr lvl="0" algn="ctr">
              <a:spcBef>
                <a:spcPts val="0"/>
              </a:spcBef>
              <a:spcAft>
                <a:spcPts val="0"/>
              </a:spcAft>
            </a:pPr>
            <a:r>
              <a:rPr lang="en-US" sz="1400" dirty="0">
                <a:solidFill>
                  <a:prstClr val="white"/>
                </a:solidFill>
                <a:latin typeface="Arial"/>
                <a:cs typeface="Arial"/>
              </a:rPr>
              <a:t> Crohn’s disease // Cystic fibrosis // Depression Diabetes // Dyslexia // Epilepsy // Hearing impairment // Learning disability // Mobility impairment // Multiple sclerosis // Post-traumatic stress // Schizophrenia  // Vision impairment</a:t>
            </a:r>
          </a:p>
          <a:p>
            <a:pPr lvl="0" algn="ctr">
              <a:spcBef>
                <a:spcPts val="0"/>
              </a:spcBef>
              <a:spcAft>
                <a:spcPts val="0"/>
              </a:spcAft>
            </a:pPr>
            <a:r>
              <a:rPr lang="en-US" sz="1400" dirty="0">
                <a:solidFill>
                  <a:srgbClr val="000000"/>
                </a:solidFill>
                <a:latin typeface="Arial"/>
                <a:cs typeface="Arial"/>
              </a:rPr>
              <a:t>and much more.</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Students needing assistance must register with Disability Services. It is advisable to do this as early as possible. Please contact us or review our website to find out more.</a:t>
            </a:r>
          </a:p>
        </p:txBody>
      </p:sp>
    </p:spTree>
    <p:extLst>
      <p:ext uri="{BB962C8B-B14F-4D97-AF65-F5344CB8AC3E}">
        <p14:creationId xmlns:p14="http://schemas.microsoft.com/office/powerpoint/2010/main" val="1351564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Other support</a:t>
            </a:r>
          </a:p>
        </p:txBody>
      </p:sp>
      <p:sp>
        <p:nvSpPr>
          <p:cNvPr id="52226" name="Content Placeholder 2"/>
          <p:cNvSpPr>
            <a:spLocks noGrp="1"/>
          </p:cNvSpPr>
          <p:nvPr>
            <p:ph idx="1"/>
          </p:nvPr>
        </p:nvSpPr>
        <p:spPr>
          <a:xfrm>
            <a:off x="250825" y="1773238"/>
            <a:ext cx="8662988" cy="4679950"/>
          </a:xfrm>
        </p:spPr>
        <p:txBody>
          <a:bodyPr>
            <a:normAutofit fontScale="77500" lnSpcReduction="20000"/>
          </a:bodyPr>
          <a:lstStyle/>
          <a:p>
            <a:pPr eaLnBrk="1" hangingPunct="1"/>
            <a:r>
              <a:rPr lang="en-US" dirty="0">
                <a:latin typeface="Arial" charset="0"/>
              </a:rPr>
              <a:t>Learning support</a:t>
            </a:r>
          </a:p>
          <a:p>
            <a:pPr lvl="1"/>
            <a:r>
              <a:rPr lang="en-US" dirty="0">
                <a:latin typeface="Arial" charset="0"/>
                <a:hlinkClick r:id="rId2"/>
              </a:rPr>
              <a:t>http://sydney.edu.au/study/academic-support/learning-support.html</a:t>
            </a:r>
            <a:r>
              <a:rPr lang="en-US" dirty="0">
                <a:latin typeface="Arial" charset="0"/>
              </a:rPr>
              <a:t> </a:t>
            </a:r>
          </a:p>
          <a:p>
            <a:pPr eaLnBrk="1" hangingPunct="1"/>
            <a:r>
              <a:rPr lang="en-US" dirty="0">
                <a:latin typeface="Arial" charset="0"/>
              </a:rPr>
              <a:t>International students</a:t>
            </a:r>
          </a:p>
          <a:p>
            <a:pPr lvl="1"/>
            <a:r>
              <a:rPr lang="en-US" dirty="0">
                <a:latin typeface="Arial" charset="0"/>
                <a:hlinkClick r:id="rId3"/>
              </a:rPr>
              <a:t>http://sydney.edu.au/study/academic-support/support-for-international-students.html</a:t>
            </a:r>
            <a:r>
              <a:rPr lang="en-US" dirty="0">
                <a:latin typeface="Arial" charset="0"/>
              </a:rPr>
              <a:t> </a:t>
            </a:r>
          </a:p>
          <a:p>
            <a:pPr eaLnBrk="1" hangingPunct="1"/>
            <a:r>
              <a:rPr lang="en-US" dirty="0">
                <a:latin typeface="Arial" charset="0"/>
              </a:rPr>
              <a:t>Aboriginal and Torres Strait Islanders</a:t>
            </a:r>
          </a:p>
          <a:p>
            <a:pPr lvl="1"/>
            <a:r>
              <a:rPr lang="en-US" dirty="0">
                <a:latin typeface="Arial" charset="0"/>
                <a:hlinkClick r:id="rId4"/>
              </a:rPr>
              <a:t>http://sydney.edu.au/study/academic-support/aboriginal-and-torres-strait-islander-support.html</a:t>
            </a:r>
            <a:r>
              <a:rPr lang="en-US" dirty="0">
                <a:latin typeface="Arial" charset="0"/>
              </a:rPr>
              <a:t> </a:t>
            </a:r>
          </a:p>
          <a:p>
            <a:pPr eaLnBrk="1" hangingPunct="1"/>
            <a:r>
              <a:rPr lang="en-US" dirty="0">
                <a:latin typeface="Arial" charset="0"/>
              </a:rPr>
              <a:t>Student organization (can represent you in academic appeals </a:t>
            </a:r>
            <a:r>
              <a:rPr lang="en-US" dirty="0" err="1">
                <a:latin typeface="Arial" charset="0"/>
              </a:rPr>
              <a:t>etc</a:t>
            </a:r>
            <a:r>
              <a:rPr lang="en-US" dirty="0">
                <a:latin typeface="Arial" charset="0"/>
              </a:rPr>
              <a:t>)</a:t>
            </a:r>
          </a:p>
          <a:p>
            <a:pPr lvl="1"/>
            <a:r>
              <a:rPr lang="en-US" dirty="0">
                <a:latin typeface="Arial" charset="0"/>
                <a:hlinkClick r:id="rId5"/>
              </a:rPr>
              <a:t>http://srcusyd.net.au/</a:t>
            </a:r>
            <a:r>
              <a:rPr lang="en-US" dirty="0">
                <a:latin typeface="Arial" charset="0"/>
              </a:rPr>
              <a:t> or </a:t>
            </a:r>
            <a:r>
              <a:rPr lang="en-US" dirty="0">
                <a:latin typeface="Arial" charset="0"/>
                <a:hlinkClick r:id="rId6"/>
              </a:rPr>
              <a:t>http://www.supra.net.au/</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294322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p:txBody>
          <a:bodyPr/>
          <a:lstStyle/>
          <a:p>
            <a:endParaRPr lang="en-AU"/>
          </a:p>
        </p:txBody>
      </p:sp>
      <p:sp>
        <p:nvSpPr>
          <p:cNvPr id="8" name="Picture Placeholder 7"/>
          <p:cNvSpPr>
            <a:spLocks noGrp="1"/>
          </p:cNvSpPr>
          <p:nvPr>
            <p:ph type="pic" sz="quarter" idx="10"/>
          </p:nvPr>
        </p:nvSpPr>
        <p:spPr/>
      </p:sp>
      <p:sp>
        <p:nvSpPr>
          <p:cNvPr id="7" name="Content Placeholder 6"/>
          <p:cNvSpPr>
            <a:spLocks noGrp="1"/>
          </p:cNvSpPr>
          <p:nvPr>
            <p:ph sz="half" idx="2"/>
          </p:nvPr>
        </p:nvSpPr>
        <p:spPr/>
        <p:txBody>
          <a:bodyPr/>
          <a:lstStyle/>
          <a:p>
            <a:endParaRPr lang="en-AU"/>
          </a:p>
        </p:txBody>
      </p:sp>
      <p:pic>
        <p:nvPicPr>
          <p:cNvPr id="1026" name="Picture 2" descr="C:\Users\dlowe\Documents\Teaching\ENGG1805\2016-S1\Lectures\Week 1 wor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3" y="459815"/>
            <a:ext cx="8473767" cy="5568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9573" y="6031355"/>
            <a:ext cx="8473767" cy="323165"/>
          </a:xfrm>
          <a:prstGeom prst="rect">
            <a:avLst/>
          </a:prstGeom>
          <a:noFill/>
        </p:spPr>
        <p:txBody>
          <a:bodyPr wrap="square" rtlCol="0">
            <a:spAutoFit/>
          </a:bodyPr>
          <a:lstStyle/>
          <a:p>
            <a:r>
              <a:rPr lang="en-AU" sz="1500" dirty="0"/>
              <a:t>Word cloud for “Information Technology Software Programming Computing” search on Seek.</a:t>
            </a:r>
          </a:p>
        </p:txBody>
      </p:sp>
    </p:spTree>
    <p:extLst>
      <p:ext uri="{BB962C8B-B14F-4D97-AF65-F5344CB8AC3E}">
        <p14:creationId xmlns:p14="http://schemas.microsoft.com/office/powerpoint/2010/main" val="1143248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Advice</a:t>
            </a:r>
          </a:p>
        </p:txBody>
      </p:sp>
      <p:sp>
        <p:nvSpPr>
          <p:cNvPr id="52226" name="Content Placeholder 2"/>
          <p:cNvSpPr>
            <a:spLocks noGrp="1"/>
          </p:cNvSpPr>
          <p:nvPr>
            <p:ph idx="1"/>
          </p:nvPr>
        </p:nvSpPr>
        <p:spPr>
          <a:xfrm>
            <a:off x="250825" y="1510348"/>
            <a:ext cx="8662988" cy="4679950"/>
          </a:xfrm>
        </p:spPr>
        <p:txBody>
          <a:bodyPr>
            <a:normAutofit fontScale="85000" lnSpcReduction="20000"/>
          </a:bodyPr>
          <a:lstStyle/>
          <a:p>
            <a:pPr eaLnBrk="1" hangingPunct="1"/>
            <a:r>
              <a:rPr lang="en-US" dirty="0">
                <a:latin typeface="Arial" charset="0"/>
              </a:rPr>
              <a:t>Metacognition </a:t>
            </a:r>
          </a:p>
          <a:p>
            <a:pPr lvl="1"/>
            <a:r>
              <a:rPr lang="en-US" dirty="0">
                <a:latin typeface="Arial" charset="0"/>
              </a:rPr>
              <a:t>Pay attention to the learning outcomes in Canvas</a:t>
            </a:r>
          </a:p>
          <a:p>
            <a:pPr lvl="1"/>
            <a:r>
              <a:rPr lang="en-US" dirty="0">
                <a:latin typeface="Arial" charset="0"/>
              </a:rPr>
              <a:t>Self-check that you are achieving each one</a:t>
            </a:r>
          </a:p>
          <a:p>
            <a:pPr lvl="1"/>
            <a:r>
              <a:rPr lang="en-US" dirty="0">
                <a:latin typeface="Arial" charset="0"/>
              </a:rPr>
              <a:t>Think how each assessment task relates to these</a:t>
            </a:r>
          </a:p>
          <a:p>
            <a:r>
              <a:rPr lang="en-US" dirty="0">
                <a:latin typeface="Arial" charset="0"/>
              </a:rPr>
              <a:t>Time management</a:t>
            </a:r>
          </a:p>
          <a:p>
            <a:pPr lvl="1"/>
            <a:r>
              <a:rPr lang="en-US" dirty="0">
                <a:latin typeface="Arial" charset="0"/>
              </a:rPr>
              <a:t>Watch the due dates</a:t>
            </a:r>
          </a:p>
          <a:p>
            <a:pPr lvl="1"/>
            <a:r>
              <a:rPr lang="en-US" dirty="0">
                <a:latin typeface="Arial" charset="0"/>
              </a:rPr>
              <a:t>Start work early, submit early</a:t>
            </a:r>
          </a:p>
          <a:p>
            <a:r>
              <a:rPr lang="en-US" dirty="0">
                <a:latin typeface="Arial" charset="0"/>
              </a:rPr>
              <a:t>Networking and community-formation</a:t>
            </a:r>
          </a:p>
          <a:p>
            <a:pPr lvl="1"/>
            <a:r>
              <a:rPr lang="en-US" dirty="0">
                <a:latin typeface="Arial" charset="0"/>
              </a:rPr>
              <a:t>Make friends and discuss ideas with them</a:t>
            </a:r>
          </a:p>
          <a:p>
            <a:pPr lvl="1"/>
            <a:r>
              <a:rPr lang="en-US" dirty="0">
                <a:latin typeface="Arial" charset="0"/>
              </a:rPr>
              <a:t>Know your tutor, lecturer, coordinator</a:t>
            </a:r>
          </a:p>
          <a:p>
            <a:pPr lvl="1"/>
            <a:r>
              <a:rPr lang="en-US" dirty="0">
                <a:latin typeface="Arial" charset="0"/>
              </a:rPr>
              <a:t>Keep them informed, especially if you fall behind</a:t>
            </a:r>
          </a:p>
          <a:p>
            <a:pPr lvl="2"/>
            <a:r>
              <a:rPr lang="en-US" dirty="0">
                <a:latin typeface="Arial" charset="0"/>
              </a:rPr>
              <a:t>Don’t wait to get help</a:t>
            </a:r>
          </a:p>
          <a:p>
            <a:r>
              <a:rPr lang="en-US" dirty="0">
                <a:latin typeface="Arial" charset="0"/>
              </a:rPr>
              <a:t>Enjoy the learning!</a:t>
            </a:r>
          </a:p>
          <a:p>
            <a:endParaRPr lang="en-US" dirty="0">
              <a:latin typeface="Arial" charset="0"/>
            </a:endParaRPr>
          </a:p>
        </p:txBody>
      </p:sp>
    </p:spTree>
    <p:extLst>
      <p:ext uri="{BB962C8B-B14F-4D97-AF65-F5344CB8AC3E}">
        <p14:creationId xmlns:p14="http://schemas.microsoft.com/office/powerpoint/2010/main" val="34902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IT Careers – What do they look like?</a:t>
            </a:r>
          </a:p>
        </p:txBody>
      </p:sp>
      <p:sp>
        <p:nvSpPr>
          <p:cNvPr id="3" name="Content Placeholder 2"/>
          <p:cNvSpPr>
            <a:spLocks noGrp="1"/>
          </p:cNvSpPr>
          <p:nvPr>
            <p:ph sz="half" idx="1"/>
          </p:nvPr>
        </p:nvSpPr>
        <p:spPr>
          <a:xfrm>
            <a:off x="457200" y="1260475"/>
            <a:ext cx="2619375" cy="5054600"/>
          </a:xfrm>
        </p:spPr>
        <p:txBody>
          <a:bodyPr>
            <a:normAutofit/>
          </a:bodyPr>
          <a:lstStyle/>
          <a:p>
            <a:pPr marL="0" indent="0">
              <a:buNone/>
              <a:tabLst>
                <a:tab pos="1971675" algn="r"/>
              </a:tabLst>
            </a:pPr>
            <a:r>
              <a:rPr lang="en-AU" sz="1800" dirty="0"/>
              <a:t>experience	32</a:t>
            </a:r>
          </a:p>
          <a:p>
            <a:pPr marL="0" indent="0">
              <a:buNone/>
              <a:tabLst>
                <a:tab pos="1971675" algn="r"/>
              </a:tabLst>
            </a:pPr>
            <a:r>
              <a:rPr lang="en-AU" sz="1800" dirty="0"/>
              <a:t>software	31</a:t>
            </a:r>
          </a:p>
          <a:p>
            <a:pPr marL="0" indent="0">
              <a:buNone/>
              <a:tabLst>
                <a:tab pos="1971675" algn="r"/>
              </a:tabLst>
            </a:pPr>
            <a:r>
              <a:rPr lang="en-AU" sz="1800" dirty="0"/>
              <a:t>knowledge	26</a:t>
            </a:r>
          </a:p>
          <a:p>
            <a:pPr marL="0" indent="0">
              <a:buNone/>
              <a:tabLst>
                <a:tab pos="1971675" algn="r"/>
              </a:tabLst>
            </a:pPr>
            <a:r>
              <a:rPr lang="en-AU" sz="1800" dirty="0"/>
              <a:t>skills	25</a:t>
            </a:r>
          </a:p>
          <a:p>
            <a:pPr marL="0" indent="0">
              <a:buNone/>
              <a:tabLst>
                <a:tab pos="1971675" algn="r"/>
              </a:tabLst>
            </a:pPr>
            <a:r>
              <a:rPr lang="en-AU" sz="1800" dirty="0"/>
              <a:t>client	21</a:t>
            </a:r>
          </a:p>
          <a:p>
            <a:pPr marL="0" indent="0">
              <a:buNone/>
              <a:tabLst>
                <a:tab pos="1971675" algn="r"/>
              </a:tabLst>
            </a:pPr>
            <a:r>
              <a:rPr lang="en-AU" sz="1800" dirty="0"/>
              <a:t>applications	18</a:t>
            </a:r>
          </a:p>
          <a:p>
            <a:pPr marL="0" indent="0">
              <a:buNone/>
              <a:tabLst>
                <a:tab pos="1971675" algn="r"/>
              </a:tabLst>
            </a:pPr>
            <a:r>
              <a:rPr lang="en-AU" sz="1800" dirty="0"/>
              <a:t>technical	17</a:t>
            </a:r>
          </a:p>
          <a:p>
            <a:pPr marL="0" indent="0">
              <a:buNone/>
              <a:tabLst>
                <a:tab pos="1971675" algn="r"/>
              </a:tabLst>
            </a:pPr>
            <a:r>
              <a:rPr lang="en-AU" sz="1800" dirty="0"/>
              <a:t>team	17</a:t>
            </a:r>
          </a:p>
          <a:p>
            <a:pPr marL="0" indent="0">
              <a:buNone/>
              <a:tabLst>
                <a:tab pos="1971675" algn="r"/>
              </a:tabLst>
            </a:pPr>
            <a:r>
              <a:rPr lang="en-AU" sz="1800" dirty="0"/>
              <a:t>development	17</a:t>
            </a:r>
          </a:p>
          <a:p>
            <a:pPr marL="0" indent="0">
              <a:buNone/>
              <a:tabLst>
                <a:tab pos="1971675" algn="r"/>
              </a:tabLst>
            </a:pPr>
            <a:r>
              <a:rPr lang="en-AU" sz="1800" dirty="0"/>
              <a:t>design	17</a:t>
            </a:r>
          </a:p>
          <a:p>
            <a:pPr marL="0" indent="0">
              <a:buNone/>
              <a:tabLst>
                <a:tab pos="1971675" algn="r"/>
              </a:tabLst>
            </a:pPr>
            <a:r>
              <a:rPr lang="en-AU" sz="1800" dirty="0"/>
              <a:t>solutions	16</a:t>
            </a:r>
          </a:p>
          <a:p>
            <a:pPr marL="0" indent="0">
              <a:buNone/>
              <a:tabLst>
                <a:tab pos="1971675" algn="r"/>
              </a:tabLst>
            </a:pPr>
            <a:r>
              <a:rPr lang="en-AU" sz="1800" dirty="0"/>
              <a:t>understanding	15</a:t>
            </a:r>
          </a:p>
          <a:p>
            <a:pPr marL="0" indent="0">
              <a:buNone/>
              <a:tabLst>
                <a:tab pos="1971675" algn="r"/>
              </a:tabLst>
            </a:pPr>
            <a:r>
              <a:rPr lang="en-AU" sz="1800" dirty="0"/>
              <a:t>business	14</a:t>
            </a:r>
          </a:p>
          <a:p>
            <a:pPr marL="0" indent="0">
              <a:buNone/>
              <a:tabLst>
                <a:tab pos="1971675" algn="r"/>
              </a:tabLst>
            </a:pPr>
            <a:r>
              <a:rPr lang="en-AU" sz="1800" dirty="0" err="1"/>
              <a:t>crm</a:t>
            </a:r>
            <a:r>
              <a:rPr lang="en-AU" sz="1800" dirty="0"/>
              <a:t>	14</a:t>
            </a:r>
          </a:p>
          <a:p>
            <a:pPr marL="0" indent="0">
              <a:buNone/>
              <a:tabLst>
                <a:tab pos="1971675" algn="r"/>
              </a:tabLst>
            </a:pPr>
            <a:r>
              <a:rPr lang="en-AU" sz="1800" dirty="0"/>
              <a:t>role	14</a:t>
            </a:r>
          </a:p>
        </p:txBody>
      </p:sp>
      <p:sp>
        <p:nvSpPr>
          <p:cNvPr id="7" name="Content Placeholder 2"/>
          <p:cNvSpPr>
            <a:spLocks noGrp="1"/>
          </p:cNvSpPr>
          <p:nvPr>
            <p:ph sz="half" idx="1"/>
          </p:nvPr>
        </p:nvSpPr>
        <p:spPr>
          <a:xfrm>
            <a:off x="3409950" y="1260475"/>
            <a:ext cx="2619375" cy="5054600"/>
          </a:xfrm>
        </p:spPr>
        <p:txBody>
          <a:bodyPr>
            <a:normAutofit/>
          </a:bodyPr>
          <a:lstStyle/>
          <a:p>
            <a:pPr marL="0" indent="0">
              <a:buNone/>
              <a:tabLst>
                <a:tab pos="1971675" algn="r"/>
              </a:tabLst>
            </a:pPr>
            <a:r>
              <a:rPr lang="en-AU" sz="1800" dirty="0"/>
              <a:t>systems	13</a:t>
            </a:r>
          </a:p>
          <a:p>
            <a:pPr marL="0" indent="0">
              <a:buNone/>
              <a:tabLst>
                <a:tab pos="1971675" algn="r"/>
              </a:tabLst>
            </a:pPr>
            <a:r>
              <a:rPr lang="en-AU" sz="1800" dirty="0"/>
              <a:t>management	12</a:t>
            </a:r>
          </a:p>
          <a:p>
            <a:pPr marL="0" indent="0">
              <a:buNone/>
              <a:tabLst>
                <a:tab pos="1971675" algn="r"/>
              </a:tabLst>
            </a:pPr>
            <a:r>
              <a:rPr lang="en-AU" sz="1800" dirty="0"/>
              <a:t>programming	12</a:t>
            </a:r>
          </a:p>
          <a:p>
            <a:pPr marL="0" indent="0">
              <a:buNone/>
              <a:tabLst>
                <a:tab pos="1971675" algn="r"/>
              </a:tabLst>
            </a:pPr>
            <a:r>
              <a:rPr lang="en-AU" sz="1800" dirty="0"/>
              <a:t>customer	12</a:t>
            </a:r>
          </a:p>
          <a:p>
            <a:pPr marL="0" indent="0">
              <a:buNone/>
              <a:tabLst>
                <a:tab pos="1971675" algn="r"/>
              </a:tabLst>
            </a:pPr>
            <a:r>
              <a:rPr lang="en-AU" sz="1800" dirty="0"/>
              <a:t>services	12</a:t>
            </a:r>
          </a:p>
          <a:p>
            <a:pPr marL="0" indent="0">
              <a:buNone/>
              <a:tabLst>
                <a:tab pos="1971675" algn="r"/>
              </a:tabLst>
            </a:pPr>
            <a:r>
              <a:rPr lang="en-AU" sz="1800" dirty="0"/>
              <a:t>ability	11</a:t>
            </a:r>
          </a:p>
          <a:p>
            <a:pPr marL="0" indent="0">
              <a:buNone/>
              <a:tabLst>
                <a:tab pos="1971675" algn="r"/>
              </a:tabLst>
            </a:pPr>
            <a:r>
              <a:rPr lang="en-AU" sz="1800" dirty="0"/>
              <a:t>work	11</a:t>
            </a:r>
          </a:p>
          <a:p>
            <a:pPr marL="0" indent="0">
              <a:buNone/>
              <a:tabLst>
                <a:tab pos="1971675" algn="r"/>
              </a:tabLst>
            </a:pPr>
            <a:r>
              <a:rPr lang="en-AU" sz="1800" dirty="0"/>
              <a:t>years	11</a:t>
            </a:r>
          </a:p>
          <a:p>
            <a:pPr marL="0" indent="0">
              <a:buNone/>
              <a:tabLst>
                <a:tab pos="1971675" algn="r"/>
              </a:tabLst>
            </a:pPr>
            <a:r>
              <a:rPr lang="en-AU" sz="1800" dirty="0"/>
              <a:t>data	10</a:t>
            </a:r>
          </a:p>
          <a:p>
            <a:pPr marL="0" indent="0">
              <a:buNone/>
              <a:tabLst>
                <a:tab pos="1971675" algn="r"/>
              </a:tabLst>
            </a:pPr>
            <a:r>
              <a:rPr lang="en-AU" sz="1800" dirty="0"/>
              <a:t>support	10</a:t>
            </a:r>
          </a:p>
          <a:p>
            <a:pPr marL="0" indent="0">
              <a:buNone/>
              <a:tabLst>
                <a:tab pos="1971675" algn="r"/>
              </a:tabLst>
            </a:pPr>
            <a:r>
              <a:rPr lang="en-AU" sz="1800" dirty="0"/>
              <a:t>industry	9</a:t>
            </a:r>
          </a:p>
          <a:p>
            <a:pPr marL="0" indent="0">
              <a:buNone/>
              <a:tabLst>
                <a:tab pos="1971675" algn="r"/>
              </a:tabLst>
            </a:pPr>
            <a:r>
              <a:rPr lang="en-AU" sz="1800" dirty="0"/>
              <a:t>computing	9</a:t>
            </a:r>
          </a:p>
          <a:p>
            <a:pPr marL="0" indent="0">
              <a:buNone/>
              <a:tabLst>
                <a:tab pos="1971675" algn="r"/>
              </a:tabLst>
            </a:pPr>
            <a:r>
              <a:rPr lang="en-AU" sz="1800" dirty="0"/>
              <a:t>customers	9</a:t>
            </a:r>
          </a:p>
          <a:p>
            <a:pPr marL="0" indent="0">
              <a:buNone/>
              <a:tabLst>
                <a:tab pos="1971675" algn="r"/>
              </a:tabLst>
            </a:pPr>
            <a:r>
              <a:rPr lang="en-AU" sz="1800" dirty="0"/>
              <a:t>developer	8</a:t>
            </a:r>
          </a:p>
          <a:p>
            <a:pPr marL="0" indent="0">
              <a:buNone/>
              <a:tabLst>
                <a:tab pos="1971675" algn="r"/>
              </a:tabLst>
            </a:pPr>
            <a:r>
              <a:rPr lang="en-AU" sz="1800" dirty="0"/>
              <a:t>opportunity	8</a:t>
            </a:r>
          </a:p>
        </p:txBody>
      </p:sp>
      <p:sp>
        <p:nvSpPr>
          <p:cNvPr id="8" name="Content Placeholder 2"/>
          <p:cNvSpPr>
            <a:spLocks noGrp="1"/>
          </p:cNvSpPr>
          <p:nvPr>
            <p:ph sz="half" idx="1"/>
          </p:nvPr>
        </p:nvSpPr>
        <p:spPr>
          <a:xfrm>
            <a:off x="6238875" y="1231900"/>
            <a:ext cx="2619375" cy="5054600"/>
          </a:xfrm>
        </p:spPr>
        <p:txBody>
          <a:bodyPr>
            <a:normAutofit/>
          </a:bodyPr>
          <a:lstStyle/>
          <a:p>
            <a:pPr marL="0" indent="0">
              <a:buNone/>
              <a:tabLst>
                <a:tab pos="1971675" algn="r"/>
              </a:tabLst>
            </a:pPr>
            <a:r>
              <a:rPr lang="en-AU" sz="1800" dirty="0"/>
              <a:t>awareness	8</a:t>
            </a:r>
          </a:p>
          <a:p>
            <a:pPr marL="0" indent="0">
              <a:buNone/>
              <a:tabLst>
                <a:tab pos="1971675" algn="r"/>
              </a:tabLst>
            </a:pPr>
            <a:r>
              <a:rPr lang="en-AU" sz="1800" dirty="0"/>
              <a:t>engineer	8</a:t>
            </a:r>
          </a:p>
          <a:p>
            <a:pPr marL="0" indent="0">
              <a:buNone/>
              <a:tabLst>
                <a:tab pos="1971675" algn="r"/>
              </a:tabLst>
            </a:pPr>
            <a:r>
              <a:rPr lang="en-AU" sz="1800" dirty="0"/>
              <a:t>level	8</a:t>
            </a:r>
          </a:p>
          <a:p>
            <a:pPr marL="0" indent="0">
              <a:buNone/>
              <a:tabLst>
                <a:tab pos="1971675" algn="r"/>
              </a:tabLst>
            </a:pPr>
            <a:r>
              <a:rPr lang="en-AU" sz="1800" dirty="0"/>
              <a:t>application	7</a:t>
            </a:r>
          </a:p>
          <a:p>
            <a:pPr marL="0" indent="0">
              <a:buNone/>
              <a:tabLst>
                <a:tab pos="1971675" algn="r"/>
              </a:tabLst>
            </a:pPr>
            <a:r>
              <a:rPr lang="en-AU" sz="1800" dirty="0"/>
              <a:t>platform	7</a:t>
            </a:r>
          </a:p>
          <a:p>
            <a:pPr marL="0" indent="0">
              <a:buNone/>
              <a:tabLst>
                <a:tab pos="1971675" algn="r"/>
              </a:tabLst>
            </a:pPr>
            <a:r>
              <a:rPr lang="en-AU" sz="1800" dirty="0"/>
              <a:t>highly	7</a:t>
            </a:r>
          </a:p>
          <a:p>
            <a:pPr marL="0" indent="0">
              <a:buNone/>
              <a:tabLst>
                <a:tab pos="1971675" algn="r"/>
              </a:tabLst>
            </a:pPr>
            <a:r>
              <a:rPr lang="en-AU" sz="1800" dirty="0"/>
              <a:t>requirements	7</a:t>
            </a:r>
          </a:p>
          <a:p>
            <a:pPr marL="0" indent="0">
              <a:buNone/>
              <a:tabLst>
                <a:tab pos="1971675" algn="r"/>
              </a:tabLst>
            </a:pPr>
            <a:r>
              <a:rPr lang="en-AU" sz="1800" dirty="0"/>
              <a:t>java	7</a:t>
            </a:r>
          </a:p>
          <a:p>
            <a:pPr marL="0" indent="0">
              <a:buNone/>
              <a:tabLst>
                <a:tab pos="1971675" algn="r"/>
              </a:tabLst>
            </a:pPr>
            <a:r>
              <a:rPr lang="en-AU" sz="1800" dirty="0"/>
              <a:t>integration	7</a:t>
            </a:r>
          </a:p>
          <a:p>
            <a:pPr marL="0" indent="0">
              <a:buNone/>
              <a:tabLst>
                <a:tab pos="1971675" algn="r"/>
              </a:tabLst>
            </a:pPr>
            <a:r>
              <a:rPr lang="en-AU" sz="1800" dirty="0"/>
              <a:t>delivery	6</a:t>
            </a:r>
          </a:p>
          <a:p>
            <a:pPr marL="0" indent="0">
              <a:buNone/>
              <a:tabLst>
                <a:tab pos="1971675" algn="r"/>
              </a:tabLst>
            </a:pPr>
            <a:r>
              <a:rPr lang="en-AU" sz="1800" dirty="0"/>
              <a:t>staff	6</a:t>
            </a:r>
          </a:p>
          <a:p>
            <a:pPr marL="0" indent="0">
              <a:buNone/>
              <a:tabLst>
                <a:tab pos="1971675" algn="r"/>
              </a:tabLst>
            </a:pPr>
            <a:r>
              <a:rPr lang="en-AU" sz="1800" dirty="0"/>
              <a:t>maintain	5</a:t>
            </a:r>
          </a:p>
          <a:p>
            <a:pPr marL="0" indent="0">
              <a:buNone/>
              <a:tabLst>
                <a:tab pos="1971675" algn="r"/>
              </a:tabLst>
            </a:pPr>
            <a:r>
              <a:rPr lang="en-AU" sz="1800" dirty="0"/>
              <a:t>cloud	5</a:t>
            </a:r>
          </a:p>
          <a:p>
            <a:pPr marL="0" indent="0">
              <a:buNone/>
              <a:tabLst>
                <a:tab pos="1971675" algn="r"/>
              </a:tabLst>
            </a:pPr>
            <a:r>
              <a:rPr lang="en-AU" sz="1800" dirty="0"/>
              <a:t>functional	5</a:t>
            </a:r>
          </a:p>
          <a:p>
            <a:pPr marL="0" indent="0">
              <a:buNone/>
              <a:tabLst>
                <a:tab pos="1971675" algn="r"/>
              </a:tabLst>
            </a:pPr>
            <a:r>
              <a:rPr lang="en-AU" sz="1800" dirty="0"/>
              <a:t>problems	5</a:t>
            </a:r>
          </a:p>
          <a:p>
            <a:pPr marL="0" indent="0">
              <a:buNone/>
              <a:tabLst>
                <a:tab pos="1971675" algn="r"/>
              </a:tabLst>
            </a:pPr>
            <a:endParaRPr lang="en-AU" sz="1800" dirty="0"/>
          </a:p>
        </p:txBody>
      </p:sp>
    </p:spTree>
    <p:extLst>
      <p:ext uri="{BB962C8B-B14F-4D97-AF65-F5344CB8AC3E}">
        <p14:creationId xmlns:p14="http://schemas.microsoft.com/office/powerpoint/2010/main" val="328492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dirty="0"/>
              <a:t>How have careers changed? </a:t>
            </a:r>
            <a:br>
              <a:rPr lang="en-AU" dirty="0"/>
            </a:br>
            <a:r>
              <a:rPr lang="en-AU" dirty="0"/>
              <a:t>Then and now…</a:t>
            </a:r>
          </a:p>
        </p:txBody>
      </p:sp>
      <p:sp>
        <p:nvSpPr>
          <p:cNvPr id="5" name="Content Placeholder 4"/>
          <p:cNvSpPr>
            <a:spLocks noGrp="1"/>
          </p:cNvSpPr>
          <p:nvPr>
            <p:ph sz="half" idx="1"/>
          </p:nvPr>
        </p:nvSpPr>
        <p:spPr>
          <a:xfrm>
            <a:off x="457200" y="1359925"/>
            <a:ext cx="4038600" cy="5003930"/>
          </a:xfrm>
        </p:spPr>
        <p:txBody>
          <a:bodyPr>
            <a:normAutofit fontScale="92500" lnSpcReduction="10000"/>
          </a:bodyPr>
          <a:lstStyle/>
          <a:p>
            <a:pPr>
              <a:buFont typeface="Arial" panose="020B0604020202020204" pitchFamily="34" charset="0"/>
              <a:buChar char="•"/>
            </a:pPr>
            <a:r>
              <a:rPr lang="en-AU" dirty="0"/>
              <a:t>In 2000… (that are disappearing in 2021)</a:t>
            </a:r>
          </a:p>
          <a:p>
            <a:pPr lvl="1">
              <a:buFont typeface="Arial" panose="020B0604020202020204" pitchFamily="34" charset="0"/>
              <a:buChar char="•"/>
            </a:pPr>
            <a:r>
              <a:rPr lang="en-AU" dirty="0"/>
              <a:t>User Interface Designer</a:t>
            </a:r>
          </a:p>
          <a:p>
            <a:pPr lvl="1">
              <a:buFont typeface="Arial" panose="020B0604020202020204" pitchFamily="34" charset="0"/>
              <a:buChar char="•"/>
            </a:pPr>
            <a:r>
              <a:rPr lang="en-AU" dirty="0"/>
              <a:t>Flash Developer</a:t>
            </a:r>
          </a:p>
          <a:p>
            <a:pPr lvl="1">
              <a:buFont typeface="Arial" panose="020B0604020202020204" pitchFamily="34" charset="0"/>
              <a:buChar char="•"/>
            </a:pPr>
            <a:r>
              <a:rPr lang="en-AU" dirty="0"/>
              <a:t>Fortran programmer</a:t>
            </a:r>
          </a:p>
          <a:p>
            <a:pPr lvl="1">
              <a:buFont typeface="Arial" panose="020B0604020202020204" pitchFamily="34" charset="0"/>
              <a:buChar char="•"/>
            </a:pPr>
            <a:r>
              <a:rPr lang="en-AU" dirty="0"/>
              <a:t>Software Support</a:t>
            </a:r>
          </a:p>
          <a:p>
            <a:pPr lvl="1">
              <a:buFont typeface="Arial" panose="020B0604020202020204" pitchFamily="34" charset="0"/>
              <a:buChar char="•"/>
            </a:pPr>
            <a:r>
              <a:rPr lang="en-AU" dirty="0"/>
              <a:t>SEO Specialist</a:t>
            </a:r>
          </a:p>
          <a:p>
            <a:pPr lvl="1">
              <a:buFont typeface="Arial" panose="020B0604020202020204" pitchFamily="34" charset="0"/>
              <a:buChar char="•"/>
            </a:pPr>
            <a:r>
              <a:rPr lang="en-AU" dirty="0"/>
              <a:t>Quality Assurance Manager</a:t>
            </a:r>
          </a:p>
          <a:p>
            <a:pPr lvl="1">
              <a:buFont typeface="Arial" panose="020B0604020202020204" pitchFamily="34" charset="0"/>
              <a:buChar char="•"/>
            </a:pPr>
            <a:r>
              <a:rPr lang="en-AU" dirty="0"/>
              <a:t>Windows XP Admin</a:t>
            </a:r>
          </a:p>
          <a:p>
            <a:pPr lvl="1">
              <a:buFont typeface="Arial" panose="020B0604020202020204" pitchFamily="34" charset="0"/>
              <a:buChar char="•"/>
            </a:pPr>
            <a:r>
              <a:rPr lang="en-AU" dirty="0"/>
              <a:t>Voice Telephony</a:t>
            </a:r>
          </a:p>
          <a:p>
            <a:pPr lvl="1">
              <a:buFont typeface="Arial" panose="020B0604020202020204" pitchFamily="34" charset="0"/>
              <a:buChar char="•"/>
            </a:pPr>
            <a:r>
              <a:rPr lang="en-AU" dirty="0"/>
              <a:t>C/C++, VB, Perl, …</a:t>
            </a:r>
          </a:p>
          <a:p>
            <a:pPr lvl="1">
              <a:buFont typeface="Arial" panose="020B0604020202020204" pitchFamily="34" charset="0"/>
              <a:buChar char="•"/>
            </a:pPr>
            <a:endParaRPr lang="en-AU" sz="1100" dirty="0"/>
          </a:p>
          <a:p>
            <a:pPr marL="457200" lvl="1" indent="0">
              <a:buNone/>
            </a:pPr>
            <a:endParaRPr lang="en-AU" sz="1200" dirty="0"/>
          </a:p>
          <a:p>
            <a:pPr marL="457200" lvl="1" indent="0">
              <a:buNone/>
            </a:pPr>
            <a:r>
              <a:rPr lang="en-AU" sz="1300" dirty="0"/>
              <a:t>(* see http://readwrite.com/2013/05/01/10-technology-skills-no-longer-in-demand)</a:t>
            </a:r>
          </a:p>
          <a:p>
            <a:pPr lvl="1">
              <a:buFont typeface="Arial" panose="020B0604020202020204" pitchFamily="34" charset="0"/>
              <a:buChar char="•"/>
            </a:pPr>
            <a:endParaRPr lang="en-AU" dirty="0"/>
          </a:p>
          <a:p>
            <a:pPr lvl="1">
              <a:buFont typeface="Arial" panose="020B0604020202020204" pitchFamily="34" charset="0"/>
              <a:buChar char="•"/>
            </a:pPr>
            <a:endParaRPr lang="en-AU" dirty="0"/>
          </a:p>
        </p:txBody>
      </p:sp>
      <p:sp>
        <p:nvSpPr>
          <p:cNvPr id="6" name="Content Placeholder 5"/>
          <p:cNvSpPr>
            <a:spLocks noGrp="1"/>
          </p:cNvSpPr>
          <p:nvPr>
            <p:ph sz="half" idx="2"/>
          </p:nvPr>
        </p:nvSpPr>
        <p:spPr>
          <a:xfrm>
            <a:off x="4648200" y="1359925"/>
            <a:ext cx="4038600" cy="5003930"/>
          </a:xfrm>
        </p:spPr>
        <p:txBody>
          <a:bodyPr>
            <a:normAutofit fontScale="92500" lnSpcReduction="10000"/>
          </a:bodyPr>
          <a:lstStyle/>
          <a:p>
            <a:pPr>
              <a:buFont typeface="Arial" panose="020B0604020202020204" pitchFamily="34" charset="0"/>
              <a:buChar char="•"/>
            </a:pPr>
            <a:r>
              <a:rPr lang="en-AU" dirty="0"/>
              <a:t>In 2021 (that didn’t exist in 2000*)</a:t>
            </a:r>
          </a:p>
          <a:p>
            <a:pPr lvl="1">
              <a:buFont typeface="Arial" panose="020B0604020202020204" pitchFamily="34" charset="0"/>
              <a:buChar char="•"/>
            </a:pPr>
            <a:r>
              <a:rPr lang="en-AU" dirty="0"/>
              <a:t>User Experience Designer</a:t>
            </a:r>
          </a:p>
          <a:p>
            <a:pPr lvl="1">
              <a:buFont typeface="Arial" panose="020B0604020202020204" pitchFamily="34" charset="0"/>
              <a:buChar char="•"/>
            </a:pPr>
            <a:r>
              <a:rPr lang="en-AU" dirty="0"/>
              <a:t>App Developer</a:t>
            </a:r>
          </a:p>
          <a:p>
            <a:pPr lvl="1">
              <a:buFont typeface="Arial" panose="020B0604020202020204" pitchFamily="34" charset="0"/>
              <a:buChar char="•"/>
            </a:pPr>
            <a:r>
              <a:rPr lang="en-AU" dirty="0"/>
              <a:t>Cloud Developer</a:t>
            </a:r>
          </a:p>
          <a:p>
            <a:pPr lvl="1">
              <a:buFont typeface="Arial" panose="020B0604020202020204" pitchFamily="34" charset="0"/>
              <a:buChar char="•"/>
            </a:pPr>
            <a:r>
              <a:rPr lang="en-AU" dirty="0"/>
              <a:t>Social Media Manager</a:t>
            </a:r>
          </a:p>
          <a:p>
            <a:pPr lvl="1">
              <a:buFont typeface="Arial" panose="020B0604020202020204" pitchFamily="34" charset="0"/>
              <a:buChar char="•"/>
            </a:pPr>
            <a:r>
              <a:rPr lang="en-AU" dirty="0"/>
              <a:t>Data Miner</a:t>
            </a:r>
          </a:p>
          <a:p>
            <a:pPr lvl="1">
              <a:buFont typeface="Arial" panose="020B0604020202020204" pitchFamily="34" charset="0"/>
              <a:buChar char="•"/>
            </a:pPr>
            <a:r>
              <a:rPr lang="en-AU" dirty="0"/>
              <a:t>Chief Listening Officer</a:t>
            </a:r>
          </a:p>
          <a:p>
            <a:pPr lvl="1">
              <a:buFont typeface="Arial" panose="020B0604020202020204" pitchFamily="34" charset="0"/>
              <a:buChar char="•"/>
            </a:pPr>
            <a:r>
              <a:rPr lang="en-AU" dirty="0"/>
              <a:t>Millennial Expert</a:t>
            </a:r>
          </a:p>
          <a:p>
            <a:pPr lvl="1">
              <a:buFont typeface="Arial" panose="020B0604020202020204" pitchFamily="34" charset="0"/>
              <a:buChar char="•"/>
            </a:pPr>
            <a:r>
              <a:rPr lang="en-AU" dirty="0"/>
              <a:t>Internet of Things</a:t>
            </a:r>
          </a:p>
          <a:p>
            <a:pPr lvl="1">
              <a:buFont typeface="Arial" panose="020B0604020202020204" pitchFamily="34" charset="0"/>
              <a:buChar char="•"/>
            </a:pPr>
            <a:r>
              <a:rPr lang="en-AU" dirty="0"/>
              <a:t>Java, Python, PHP, Ruby</a:t>
            </a:r>
          </a:p>
          <a:p>
            <a:pPr lvl="1">
              <a:buFont typeface="Arial" panose="020B0604020202020204" pitchFamily="34" charset="0"/>
              <a:buChar char="•"/>
            </a:pPr>
            <a:endParaRPr lang="en-AU" sz="1200" dirty="0"/>
          </a:p>
          <a:p>
            <a:pPr marL="457200" lvl="1" indent="0">
              <a:buNone/>
            </a:pPr>
            <a:endParaRPr lang="en-AU" sz="1500" dirty="0"/>
          </a:p>
          <a:p>
            <a:pPr marL="457200" lvl="1" indent="0">
              <a:buNone/>
            </a:pPr>
            <a:r>
              <a:rPr lang="en-AU" sz="1500" dirty="0"/>
              <a:t>(* Or at least were nowhere near as common)</a:t>
            </a:r>
          </a:p>
        </p:txBody>
      </p:sp>
    </p:spTree>
    <p:extLst>
      <p:ext uri="{BB962C8B-B14F-4D97-AF65-F5344CB8AC3E}">
        <p14:creationId xmlns:p14="http://schemas.microsoft.com/office/powerpoint/2010/main" val="9544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So what skills will we need?</a:t>
            </a:r>
          </a:p>
        </p:txBody>
      </p:sp>
      <p:sp>
        <p:nvSpPr>
          <p:cNvPr id="3" name="Content Placeholder 2"/>
          <p:cNvSpPr>
            <a:spLocks noGrp="1"/>
          </p:cNvSpPr>
          <p:nvPr>
            <p:ph idx="1"/>
          </p:nvPr>
        </p:nvSpPr>
        <p:spPr>
          <a:xfrm>
            <a:off x="457200" y="951345"/>
            <a:ext cx="8229600" cy="5310909"/>
          </a:xfrm>
        </p:spPr>
        <p:txBody>
          <a:bodyPr>
            <a:normAutofit fontScale="92500" lnSpcReduction="10000"/>
          </a:bodyPr>
          <a:lstStyle/>
          <a:p>
            <a:pPr marL="0" lvl="0" indent="0">
              <a:buNone/>
            </a:pPr>
            <a:r>
              <a:rPr lang="en-AU" b="1" dirty="0">
                <a:solidFill>
                  <a:schemeClr val="accent1"/>
                </a:solidFill>
              </a:rPr>
              <a:t>Activity</a:t>
            </a:r>
          </a:p>
          <a:p>
            <a:pPr lvl="1">
              <a:buFont typeface="Arial" panose="020B0604020202020204" pitchFamily="34" charset="0"/>
              <a:buChar char="•"/>
            </a:pPr>
            <a:r>
              <a:rPr lang="en-AU" dirty="0"/>
              <a:t>Consider what skills you will need to develop to get to get one of the jobs advertised and reach your 5 year plan.</a:t>
            </a:r>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buFont typeface="Arial" panose="020B0604020202020204" pitchFamily="34" charset="0"/>
              <a:buChar char="•"/>
            </a:pPr>
            <a:r>
              <a:rPr lang="en-AU" dirty="0"/>
              <a:t>Now, what if …</a:t>
            </a:r>
          </a:p>
          <a:p>
            <a:pPr lvl="0" rtl="0" fontAlgn="ct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2366588771"/>
              </p:ext>
            </p:extLst>
          </p:nvPr>
        </p:nvGraphicFramePr>
        <p:xfrm>
          <a:off x="1812965" y="2014648"/>
          <a:ext cx="6096000" cy="3246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956071169"/>
                    </a:ext>
                  </a:extLst>
                </a:gridCol>
                <a:gridCol w="3048000">
                  <a:extLst>
                    <a:ext uri="{9D8B030D-6E8A-4147-A177-3AD203B41FA5}">
                      <a16:colId xmlns:a16="http://schemas.microsoft.com/office/drawing/2014/main" val="180254787"/>
                    </a:ext>
                  </a:extLst>
                </a:gridCol>
              </a:tblGrid>
              <a:tr h="181957">
                <a:tc>
                  <a:txBody>
                    <a:bodyPr/>
                    <a:lstStyle/>
                    <a:p>
                      <a:r>
                        <a:rPr lang="en-AU" sz="1400" dirty="0"/>
                        <a:t>Role</a:t>
                      </a:r>
                    </a:p>
                  </a:txBody>
                  <a:tcPr/>
                </a:tc>
                <a:tc>
                  <a:txBody>
                    <a:bodyPr/>
                    <a:lstStyle/>
                    <a:p>
                      <a:r>
                        <a:rPr lang="en-AU" sz="1400" dirty="0"/>
                        <a:t>Skills needed</a:t>
                      </a:r>
                    </a:p>
                  </a:txBody>
                  <a:tcPr/>
                </a:tc>
                <a:extLst>
                  <a:ext uri="{0D108BD9-81ED-4DB2-BD59-A6C34878D82A}">
                    <a16:rowId xmlns:a16="http://schemas.microsoft.com/office/drawing/2014/main" val="2977510356"/>
                  </a:ext>
                </a:extLst>
              </a:tr>
              <a:tr h="370840">
                <a:tc rowSpan="9">
                  <a:txBody>
                    <a:bodyPr/>
                    <a:lstStyle/>
                    <a:p>
                      <a:r>
                        <a:rPr lang="en-AU" sz="1400" dirty="0"/>
                        <a:t>Java Developer</a:t>
                      </a:r>
                    </a:p>
                  </a:txBody>
                  <a:tcPr/>
                </a:tc>
                <a:tc>
                  <a:txBody>
                    <a:bodyPr/>
                    <a:lstStyle/>
                    <a:p>
                      <a:r>
                        <a:rPr lang="en-AU" sz="1400" dirty="0" err="1"/>
                        <a:t>Javascript</a:t>
                      </a:r>
                      <a:r>
                        <a:rPr lang="en-AU" sz="1400" dirty="0"/>
                        <a:t>/ CSS/ HTML5</a:t>
                      </a:r>
                    </a:p>
                  </a:txBody>
                  <a:tcPr/>
                </a:tc>
                <a:extLst>
                  <a:ext uri="{0D108BD9-81ED-4DB2-BD59-A6C34878D82A}">
                    <a16:rowId xmlns:a16="http://schemas.microsoft.com/office/drawing/2014/main" val="164895341"/>
                  </a:ext>
                </a:extLst>
              </a:tr>
              <a:tr h="370840">
                <a:tc vMerge="1">
                  <a:txBody>
                    <a:bodyPr/>
                    <a:lstStyle/>
                    <a:p>
                      <a:endParaRPr lang="en-AU" dirty="0"/>
                    </a:p>
                  </a:txBody>
                  <a:tcPr/>
                </a:tc>
                <a:tc>
                  <a:txBody>
                    <a:bodyPr/>
                    <a:lstStyle/>
                    <a:p>
                      <a:r>
                        <a:rPr lang="en-AU" sz="1400" dirty="0"/>
                        <a:t>Java E2E</a:t>
                      </a:r>
                    </a:p>
                  </a:txBody>
                  <a:tcPr/>
                </a:tc>
                <a:extLst>
                  <a:ext uri="{0D108BD9-81ED-4DB2-BD59-A6C34878D82A}">
                    <a16:rowId xmlns:a16="http://schemas.microsoft.com/office/drawing/2014/main" val="3627433624"/>
                  </a:ext>
                </a:extLst>
              </a:tr>
              <a:tr h="185420">
                <a:tc vMerge="1">
                  <a:txBody>
                    <a:bodyPr/>
                    <a:lstStyle/>
                    <a:p>
                      <a:endParaRPr lang="en-AU" dirty="0"/>
                    </a:p>
                  </a:txBody>
                  <a:tcPr/>
                </a:tc>
                <a:tc>
                  <a:txBody>
                    <a:bodyPr/>
                    <a:lstStyle/>
                    <a:p>
                      <a:r>
                        <a:rPr lang="en-AU" sz="1400" dirty="0"/>
                        <a:t>Hibernate</a:t>
                      </a:r>
                    </a:p>
                  </a:txBody>
                  <a:tcPr/>
                </a:tc>
                <a:extLst>
                  <a:ext uri="{0D108BD9-81ED-4DB2-BD59-A6C34878D82A}">
                    <a16:rowId xmlns:a16="http://schemas.microsoft.com/office/drawing/2014/main" val="3960397962"/>
                  </a:ext>
                </a:extLst>
              </a:tr>
              <a:tr h="182880">
                <a:tc vMerge="1">
                  <a:txBody>
                    <a:bodyPr/>
                    <a:lstStyle/>
                    <a:p>
                      <a:endParaRPr lang="en-AU"/>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t>RESTful</a:t>
                      </a:r>
                      <a:r>
                        <a:rPr lang="en-AU" sz="1400" baseline="0" dirty="0"/>
                        <a:t> services</a:t>
                      </a:r>
                      <a:endParaRPr lang="en-AU" sz="1400" dirty="0"/>
                    </a:p>
                  </a:txBody>
                  <a:tcPr/>
                </a:tc>
                <a:extLst>
                  <a:ext uri="{0D108BD9-81ED-4DB2-BD59-A6C34878D82A}">
                    <a16:rowId xmlns:a16="http://schemas.microsoft.com/office/drawing/2014/main" val="2615324540"/>
                  </a:ext>
                </a:extLst>
              </a:tr>
              <a:tr h="121920">
                <a:tc vMerge="1">
                  <a:txBody>
                    <a:bodyPr/>
                    <a:lstStyle/>
                    <a:p>
                      <a:endParaRPr lang="en-AU"/>
                    </a:p>
                  </a:txBody>
                  <a:tcPr/>
                </a:tc>
                <a:tc>
                  <a:txBody>
                    <a:bodyPr/>
                    <a:lstStyle/>
                    <a:p>
                      <a:r>
                        <a:rPr lang="en-AU" sz="1400" dirty="0"/>
                        <a:t>SCRUM/ Agile</a:t>
                      </a:r>
                    </a:p>
                  </a:txBody>
                  <a:tcPr/>
                </a:tc>
                <a:extLst>
                  <a:ext uri="{0D108BD9-81ED-4DB2-BD59-A6C34878D82A}">
                    <a16:rowId xmlns:a16="http://schemas.microsoft.com/office/drawing/2014/main" val="1155664344"/>
                  </a:ext>
                </a:extLst>
              </a:tr>
              <a:tr h="243840">
                <a:tc vMerge="1">
                  <a:txBody>
                    <a:bodyPr/>
                    <a:lstStyle/>
                    <a:p>
                      <a:endParaRPr lang="en-AU"/>
                    </a:p>
                  </a:txBody>
                  <a:tcPr/>
                </a:tc>
                <a:tc>
                  <a:txBody>
                    <a:bodyPr/>
                    <a:lstStyle/>
                    <a:p>
                      <a:r>
                        <a:rPr lang="en-AU" sz="1400" dirty="0"/>
                        <a:t>Eclipse,</a:t>
                      </a:r>
                      <a:r>
                        <a:rPr lang="en-AU" sz="1400" baseline="0" dirty="0"/>
                        <a:t> JIRA, GitHub</a:t>
                      </a:r>
                      <a:endParaRPr lang="en-AU" sz="1400" dirty="0"/>
                    </a:p>
                  </a:txBody>
                  <a:tcPr/>
                </a:tc>
                <a:extLst>
                  <a:ext uri="{0D108BD9-81ED-4DB2-BD59-A6C34878D82A}">
                    <a16:rowId xmlns:a16="http://schemas.microsoft.com/office/drawing/2014/main" val="3441443561"/>
                  </a:ext>
                </a:extLst>
              </a:tr>
              <a:tr h="182880">
                <a:tc vMerge="1">
                  <a:txBody>
                    <a:bodyPr/>
                    <a:lstStyle/>
                    <a:p>
                      <a:endParaRPr lang="en-AU"/>
                    </a:p>
                  </a:txBody>
                  <a:tcPr/>
                </a:tc>
                <a:tc>
                  <a:txBody>
                    <a:bodyPr/>
                    <a:lstStyle/>
                    <a:p>
                      <a:r>
                        <a:rPr lang="en-AU" sz="1400" dirty="0"/>
                        <a:t>English</a:t>
                      </a:r>
                    </a:p>
                  </a:txBody>
                  <a:tcPr/>
                </a:tc>
                <a:extLst>
                  <a:ext uri="{0D108BD9-81ED-4DB2-BD59-A6C34878D82A}">
                    <a16:rowId xmlns:a16="http://schemas.microsoft.com/office/drawing/2014/main" val="1676595400"/>
                  </a:ext>
                </a:extLst>
              </a:tr>
              <a:tr h="182880">
                <a:tc vMerge="1">
                  <a:txBody>
                    <a:bodyPr/>
                    <a:lstStyle/>
                    <a:p>
                      <a:endParaRPr lang="en-AU"/>
                    </a:p>
                  </a:txBody>
                  <a:tcPr/>
                </a:tc>
                <a:tc>
                  <a:txBody>
                    <a:bodyPr/>
                    <a:lstStyle/>
                    <a:p>
                      <a:r>
                        <a:rPr lang="en-AU" sz="1400" dirty="0"/>
                        <a:t>Bachelor of Computer Science</a:t>
                      </a:r>
                    </a:p>
                  </a:txBody>
                  <a:tcPr/>
                </a:tc>
                <a:extLst>
                  <a:ext uri="{0D108BD9-81ED-4DB2-BD59-A6C34878D82A}">
                    <a16:rowId xmlns:a16="http://schemas.microsoft.com/office/drawing/2014/main" val="782052173"/>
                  </a:ext>
                </a:extLst>
              </a:tr>
              <a:tr h="370840">
                <a:tc vMerge="1">
                  <a:txBody>
                    <a:bodyPr/>
                    <a:lstStyle/>
                    <a:p>
                      <a:endParaRPr lang="en-AU" dirty="0"/>
                    </a:p>
                  </a:txBody>
                  <a:tcPr/>
                </a:tc>
                <a:tc>
                  <a:txBody>
                    <a:bodyPr/>
                    <a:lstStyle/>
                    <a:p>
                      <a:r>
                        <a:rPr lang="en-AU" sz="1400" dirty="0"/>
                        <a:t>2 years experience</a:t>
                      </a:r>
                    </a:p>
                  </a:txBody>
                  <a:tcPr/>
                </a:tc>
                <a:extLst>
                  <a:ext uri="{0D108BD9-81ED-4DB2-BD59-A6C34878D82A}">
                    <a16:rowId xmlns:a16="http://schemas.microsoft.com/office/drawing/2014/main" val="1837487032"/>
                  </a:ext>
                </a:extLst>
              </a:tr>
            </a:tbl>
          </a:graphicData>
        </a:graphic>
      </p:graphicFrame>
    </p:spTree>
    <p:extLst>
      <p:ext uri="{BB962C8B-B14F-4D97-AF65-F5344CB8AC3E}">
        <p14:creationId xmlns:p14="http://schemas.microsoft.com/office/powerpoint/2010/main" val="24958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Presentation title">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 title</Template>
  <TotalTime>8637</TotalTime>
  <Words>4820</Words>
  <Application>Microsoft Office PowerPoint</Application>
  <PresentationFormat>On-screen Show (4:3)</PresentationFormat>
  <Paragraphs>850</Paragraphs>
  <Slides>60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ＭＳ Ｐゴシック</vt:lpstr>
      <vt:lpstr>Arial</vt:lpstr>
      <vt:lpstr>Arial Unicode MS</vt:lpstr>
      <vt:lpstr>Calibri</vt:lpstr>
      <vt:lpstr>Georgia</vt:lpstr>
      <vt:lpstr>Helvetica</vt:lpstr>
      <vt:lpstr>Lucida Grande</vt:lpstr>
      <vt:lpstr>Times New Roman</vt:lpstr>
      <vt:lpstr>Tw Cen MT</vt:lpstr>
      <vt:lpstr>Tw Cen MT</vt:lpstr>
      <vt:lpstr>Verdana</vt:lpstr>
      <vt:lpstr>Wingdings</vt:lpstr>
      <vt:lpstr>Presentation title</vt:lpstr>
      <vt:lpstr>INFO1111: Computing 1A Professionalism  Week 1: Professionalism</vt:lpstr>
      <vt:lpstr>Acknowledgement of Country</vt:lpstr>
      <vt:lpstr>Introductions</vt:lpstr>
      <vt:lpstr>Getting to know each other</vt:lpstr>
      <vt:lpstr>IT Careers – What do they look like?</vt:lpstr>
      <vt:lpstr>PowerPoint Presentation</vt:lpstr>
      <vt:lpstr>IT Careers – What do they look like?</vt:lpstr>
      <vt:lpstr>How have careers changed?  Then and now…</vt:lpstr>
      <vt:lpstr>So what skills will we need?</vt:lpstr>
      <vt:lpstr>Technology changes quickly.</vt:lpstr>
      <vt:lpstr>Technology changes quickly.</vt:lpstr>
      <vt:lpstr>Technology changes quickly</vt:lpstr>
      <vt:lpstr>Technology in 15 years time</vt:lpstr>
      <vt:lpstr>PowerPoint Presentation</vt:lpstr>
      <vt:lpstr>Technology in 15 years time</vt:lpstr>
      <vt:lpstr>And if you stop learning…</vt:lpstr>
      <vt:lpstr>So – this unit</vt:lpstr>
      <vt:lpstr>Break…</vt:lpstr>
      <vt:lpstr>The admin bits…  Your Degree</vt:lpstr>
      <vt:lpstr>PowerPoint Presentation</vt:lpstr>
      <vt:lpstr>The Admin Bits….   UoS Overview</vt:lpstr>
      <vt:lpstr>More admin</vt:lpstr>
      <vt:lpstr>Assessments</vt:lpstr>
      <vt:lpstr>Assessments - Levels</vt:lpstr>
      <vt:lpstr>Assessments - Areas</vt:lpstr>
      <vt:lpstr>Assessments - Activities</vt:lpstr>
      <vt:lpstr>Assessments – Final Result</vt:lpstr>
      <vt:lpstr>Assessment – Final Result</vt:lpstr>
      <vt:lpstr>Late assessments</vt:lpstr>
      <vt:lpstr>Special Consideration (University policy)</vt:lpstr>
      <vt:lpstr>Academic Integrity (University policy)</vt:lpstr>
      <vt:lpstr>Emergency procedures (for those on campus) </vt:lpstr>
      <vt:lpstr>Keeping our community safe </vt:lpstr>
      <vt:lpstr>Keeping our community safe </vt:lpstr>
      <vt:lpstr>Keeping our community safe </vt:lpstr>
      <vt:lpstr>Tips for students joining online</vt:lpstr>
      <vt:lpstr>Tips for students learning online</vt:lpstr>
      <vt:lpstr>This Week’s Tutorial</vt:lpstr>
      <vt:lpstr>Group Project</vt:lpstr>
      <vt:lpstr>Self-Learning</vt:lpstr>
      <vt:lpstr>Self Learning</vt:lpstr>
      <vt:lpstr>PowerPoint Presentation</vt:lpstr>
      <vt:lpstr>Academic Integrity Practice</vt:lpstr>
      <vt:lpstr>Different levels/types of Academic Integrity practice</vt:lpstr>
      <vt:lpstr>Example 1: Junior level programming UoS</vt:lpstr>
      <vt:lpstr>Example 1: Junior level programming UoS</vt:lpstr>
      <vt:lpstr>Example 2: Intermediate/Senior level specialist UoS</vt:lpstr>
      <vt:lpstr>Example 2: Intermediate/Senior level specialist UoS</vt:lpstr>
      <vt:lpstr>WHS Induction</vt:lpstr>
      <vt:lpstr>General Housekeeping – Use of Labs</vt:lpstr>
      <vt:lpstr>EMERGENCIES – Be prepared</vt:lpstr>
      <vt:lpstr>EMERGENCIES</vt:lpstr>
      <vt:lpstr>EMERGENCIES</vt:lpstr>
      <vt:lpstr>MEDICAL EMERGENCY</vt:lpstr>
      <vt:lpstr>School of Computer Science Safety Contacts</vt:lpstr>
      <vt:lpstr>Assistance</vt:lpstr>
      <vt:lpstr>DISABILITY SERVICES</vt:lpstr>
      <vt:lpstr>Disability Services Office sydney.edu.au/disability 02-8627-8422</vt:lpstr>
      <vt:lpstr>Other support</vt:lpstr>
      <vt:lpstr>Advice</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ENGG1805:  Presentation sub-title</dc:title>
  <dc:creator>David Lowe</dc:creator>
  <cp:lastModifiedBy>David Lowe</cp:lastModifiedBy>
  <cp:revision>119</cp:revision>
  <cp:lastPrinted>2015-06-26T01:12:18Z</cp:lastPrinted>
  <dcterms:created xsi:type="dcterms:W3CDTF">2016-02-18T20:50:46Z</dcterms:created>
  <dcterms:modified xsi:type="dcterms:W3CDTF">2021-03-03T04:42:50Z</dcterms:modified>
</cp:coreProperties>
</file>